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7" r:id="rId3"/>
    <p:sldId id="258" r:id="rId4"/>
    <p:sldId id="260" r:id="rId5"/>
    <p:sldId id="275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</p:sldIdLst>
  <p:sldSz cx="18288000" cy="10287000"/>
  <p:notesSz cx="6858000" cy="9144000"/>
  <p:embeddedFontLst>
    <p:embeddedFont>
      <p:font typeface="Raleway" pitchFamily="2" charset="0"/>
      <p:regular r:id="rId21"/>
    </p:embeddedFont>
    <p:embeddedFont>
      <p:font typeface="Raleway Bold" charset="0"/>
      <p:regular r:id="rId22"/>
    </p:embeddedFont>
    <p:embeddedFont>
      <p:font typeface="Raleway Heavy" panose="020B0604020202020204" charset="0"/>
      <p:regular r:id="rId23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2927" autoAdjust="0"/>
    <p:restoredTop sz="94622" autoAdjust="0"/>
  </p:normalViewPr>
  <p:slideViewPr>
    <p:cSldViewPr>
      <p:cViewPr varScale="1">
        <p:scale>
          <a:sx n="31" d="100"/>
          <a:sy n="31" d="100"/>
        </p:scale>
        <p:origin x="72" y="979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font" Target="fonts/font1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3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2.fntdata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3/12/2024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3/12/2024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3/12/2024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3/12/2024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5F7F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0"/>
            <a:ext cx="4214382" cy="10287000"/>
            <a:chOff x="0" y="0"/>
            <a:chExt cx="1425606" cy="347980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425606" cy="3479800"/>
            </a:xfrm>
            <a:custGeom>
              <a:avLst/>
              <a:gdLst/>
              <a:ahLst/>
              <a:cxnLst/>
              <a:rect l="l" t="t" r="r" b="b"/>
              <a:pathLst>
                <a:path w="1425606" h="3479800">
                  <a:moveTo>
                    <a:pt x="0" y="0"/>
                  </a:moveTo>
                  <a:lnTo>
                    <a:pt x="1425606" y="0"/>
                  </a:lnTo>
                  <a:lnTo>
                    <a:pt x="1425606" y="3479800"/>
                  </a:lnTo>
                  <a:lnTo>
                    <a:pt x="0" y="3479800"/>
                  </a:lnTo>
                  <a:close/>
                </a:path>
              </a:pathLst>
            </a:custGeom>
            <a:solidFill>
              <a:srgbClr val="1F73BA"/>
            </a:solidFill>
          </p:spPr>
          <p:txBody>
            <a:bodyPr/>
            <a:lstStyle/>
            <a:p>
              <a:endParaRPr lang="en-CA"/>
            </a:p>
          </p:txBody>
        </p:sp>
      </p:grpSp>
      <p:sp>
        <p:nvSpPr>
          <p:cNvPr id="4" name="Freeform 4"/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15154316" y="0"/>
            <a:ext cx="3110493" cy="2204226"/>
          </a:xfrm>
          <a:custGeom>
            <a:avLst/>
            <a:gdLst/>
            <a:ahLst/>
            <a:cxnLst/>
            <a:rect l="l" t="t" r="r" b="b"/>
            <a:pathLst>
              <a:path w="3110493" h="2204226">
                <a:moveTo>
                  <a:pt x="0" y="0"/>
                </a:moveTo>
                <a:lnTo>
                  <a:pt x="3110493" y="0"/>
                </a:lnTo>
                <a:lnTo>
                  <a:pt x="3110493" y="2204226"/>
                </a:lnTo>
                <a:lnTo>
                  <a:pt x="0" y="2204226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n-CA"/>
          </a:p>
        </p:txBody>
      </p:sp>
      <p:sp>
        <p:nvSpPr>
          <p:cNvPr id="5" name="TextBox 5"/>
          <p:cNvSpPr txBox="1"/>
          <p:nvPr/>
        </p:nvSpPr>
        <p:spPr>
          <a:xfrm>
            <a:off x="5069691" y="3806051"/>
            <a:ext cx="12189609" cy="33051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8640"/>
              </a:lnSpc>
            </a:pPr>
            <a:r>
              <a:rPr lang="en-US" sz="7200" spc="223">
                <a:solidFill>
                  <a:srgbClr val="1F73BA"/>
                </a:solidFill>
                <a:latin typeface="Raleway Heavy"/>
              </a:rPr>
              <a:t>Research</a:t>
            </a:r>
          </a:p>
          <a:p>
            <a:pPr>
              <a:lnSpc>
                <a:spcPts val="8640"/>
              </a:lnSpc>
            </a:pPr>
            <a:r>
              <a:rPr lang="en-US" sz="7200" spc="223">
                <a:solidFill>
                  <a:srgbClr val="1F73BA"/>
                </a:solidFill>
                <a:latin typeface="Raleway Heavy"/>
              </a:rPr>
              <a:t>Presentation's Topic Here 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655425" y="8176257"/>
            <a:ext cx="2903533" cy="41529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359"/>
              </a:lnSpc>
            </a:pPr>
            <a:r>
              <a:rPr lang="en-US" sz="2400">
                <a:solidFill>
                  <a:srgbClr val="F5F7FA"/>
                </a:solidFill>
                <a:latin typeface="Raleway"/>
              </a:rPr>
              <a:t>TEAM 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655425" y="8843010"/>
            <a:ext cx="2903533" cy="41529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359"/>
              </a:lnSpc>
            </a:pPr>
            <a:r>
              <a:rPr lang="en-US" sz="2400">
                <a:solidFill>
                  <a:srgbClr val="F5F7FA"/>
                </a:solidFill>
                <a:latin typeface="Raleway"/>
              </a:rPr>
              <a:t>Name 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1028700" y="613410"/>
            <a:ext cx="3185682" cy="41529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359"/>
              </a:lnSpc>
            </a:pPr>
            <a:r>
              <a:rPr lang="en-US" sz="2400">
                <a:solidFill>
                  <a:srgbClr val="F5F7FA"/>
                </a:solidFill>
                <a:latin typeface="Raleway"/>
              </a:rPr>
              <a:t>Day, Date 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5F7F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0"/>
            <a:ext cx="847771" cy="859163"/>
            <a:chOff x="0" y="0"/>
            <a:chExt cx="286777" cy="29063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286777" cy="290630"/>
            </a:xfrm>
            <a:custGeom>
              <a:avLst/>
              <a:gdLst/>
              <a:ahLst/>
              <a:cxnLst/>
              <a:rect l="l" t="t" r="r" b="b"/>
              <a:pathLst>
                <a:path w="286777" h="290630">
                  <a:moveTo>
                    <a:pt x="0" y="0"/>
                  </a:moveTo>
                  <a:lnTo>
                    <a:pt x="286777" y="0"/>
                  </a:lnTo>
                  <a:lnTo>
                    <a:pt x="286777" y="290630"/>
                  </a:lnTo>
                  <a:lnTo>
                    <a:pt x="0" y="290630"/>
                  </a:lnTo>
                  <a:close/>
                </a:path>
              </a:pathLst>
            </a:custGeom>
            <a:solidFill>
              <a:srgbClr val="1F73BA"/>
            </a:solidFill>
          </p:spPr>
          <p:txBody>
            <a:bodyPr/>
            <a:lstStyle/>
            <a:p>
              <a:endParaRPr lang="en-CA"/>
            </a:p>
          </p:txBody>
        </p:sp>
      </p:grpSp>
      <p:grpSp>
        <p:nvGrpSpPr>
          <p:cNvPr id="4" name="Group 4"/>
          <p:cNvGrpSpPr/>
          <p:nvPr/>
        </p:nvGrpSpPr>
        <p:grpSpPr>
          <a:xfrm>
            <a:off x="0" y="859163"/>
            <a:ext cx="847771" cy="9427837"/>
            <a:chOff x="0" y="0"/>
            <a:chExt cx="286777" cy="3189170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286777" cy="3189170"/>
            </a:xfrm>
            <a:custGeom>
              <a:avLst/>
              <a:gdLst/>
              <a:ahLst/>
              <a:cxnLst/>
              <a:rect l="l" t="t" r="r" b="b"/>
              <a:pathLst>
                <a:path w="286777" h="3189170">
                  <a:moveTo>
                    <a:pt x="0" y="0"/>
                  </a:moveTo>
                  <a:lnTo>
                    <a:pt x="286777" y="0"/>
                  </a:lnTo>
                  <a:lnTo>
                    <a:pt x="286777" y="3189170"/>
                  </a:lnTo>
                  <a:lnTo>
                    <a:pt x="0" y="3189170"/>
                  </a:lnTo>
                  <a:close/>
                </a:path>
              </a:pathLst>
            </a:custGeom>
            <a:solidFill>
              <a:srgbClr val="1F73BA">
                <a:alpha val="24706"/>
              </a:srgbClr>
            </a:solidFill>
          </p:spPr>
          <p:txBody>
            <a:bodyPr/>
            <a:lstStyle/>
            <a:p>
              <a:endParaRPr lang="en-CA"/>
            </a:p>
          </p:txBody>
        </p:sp>
      </p:grpSp>
      <p:sp>
        <p:nvSpPr>
          <p:cNvPr id="6" name="AutoShape 6"/>
          <p:cNvSpPr/>
          <p:nvPr/>
        </p:nvSpPr>
        <p:spPr>
          <a:xfrm>
            <a:off x="0" y="844875"/>
            <a:ext cx="14526000" cy="3600"/>
          </a:xfrm>
          <a:prstGeom prst="line">
            <a:avLst/>
          </a:prstGeom>
          <a:ln w="9525" cap="rnd">
            <a:solidFill>
              <a:srgbClr val="1F73BA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CA"/>
          </a:p>
        </p:txBody>
      </p:sp>
      <p:sp>
        <p:nvSpPr>
          <p:cNvPr id="7" name="TextBox 7"/>
          <p:cNvSpPr txBox="1"/>
          <p:nvPr/>
        </p:nvSpPr>
        <p:spPr>
          <a:xfrm>
            <a:off x="16918147" y="9134475"/>
            <a:ext cx="682307" cy="5810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4800"/>
              </a:lnSpc>
            </a:pPr>
            <a:r>
              <a:rPr lang="en-US" sz="3000">
                <a:solidFill>
                  <a:srgbClr val="1F73BA"/>
                </a:solidFill>
                <a:latin typeface="Raleway Bold"/>
              </a:rPr>
              <a:t>10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1123950" y="233385"/>
            <a:ext cx="10592755" cy="3714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879"/>
              </a:lnSpc>
            </a:pPr>
            <a:r>
              <a:rPr lang="en-US" sz="2400" spc="74">
                <a:solidFill>
                  <a:srgbClr val="1F73BA"/>
                </a:solidFill>
                <a:latin typeface="Raleway Bold"/>
              </a:rPr>
              <a:t>Next Title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154759" y="233385"/>
            <a:ext cx="538253" cy="3714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879"/>
              </a:lnSpc>
            </a:pPr>
            <a:r>
              <a:rPr lang="en-US" sz="2400" spc="74">
                <a:solidFill>
                  <a:srgbClr val="F5F7FA"/>
                </a:solidFill>
                <a:latin typeface="Raleway"/>
              </a:rPr>
              <a:t>II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7868640" y="4488814"/>
            <a:ext cx="9180230" cy="51244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518160" lvl="1" indent="-259080">
              <a:lnSpc>
                <a:spcPts val="4320"/>
              </a:lnSpc>
              <a:buFont typeface="Arial"/>
              <a:buChar char="•"/>
            </a:pPr>
            <a:r>
              <a:rPr lang="en-US" sz="2400">
                <a:solidFill>
                  <a:srgbClr val="56555D"/>
                </a:solidFill>
                <a:latin typeface="Raleway"/>
              </a:rPr>
              <a:t>Text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7868640" y="6256104"/>
            <a:ext cx="4515384" cy="51244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518160" lvl="1" indent="-259080">
              <a:lnSpc>
                <a:spcPts val="4320"/>
              </a:lnSpc>
              <a:buFont typeface="Arial"/>
              <a:buChar char="•"/>
            </a:pPr>
            <a:r>
              <a:rPr lang="en-US" sz="2400">
                <a:solidFill>
                  <a:srgbClr val="56555D"/>
                </a:solidFill>
                <a:latin typeface="Raleway"/>
              </a:rPr>
              <a:t>Text</a:t>
            </a:r>
          </a:p>
        </p:txBody>
      </p:sp>
      <p:sp>
        <p:nvSpPr>
          <p:cNvPr id="12" name="TextBox 12"/>
          <p:cNvSpPr txBox="1"/>
          <p:nvPr/>
        </p:nvSpPr>
        <p:spPr>
          <a:xfrm>
            <a:off x="13037918" y="5372734"/>
            <a:ext cx="4562536" cy="51244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518160" lvl="1" indent="-259080">
              <a:lnSpc>
                <a:spcPts val="4320"/>
              </a:lnSpc>
              <a:buFont typeface="Arial"/>
              <a:buChar char="•"/>
            </a:pPr>
            <a:r>
              <a:rPr lang="en-US" sz="2400">
                <a:solidFill>
                  <a:srgbClr val="56555D"/>
                </a:solidFill>
                <a:latin typeface="Raleway"/>
              </a:rPr>
              <a:t>Text</a:t>
            </a:r>
          </a:p>
        </p:txBody>
      </p:sp>
      <p:sp>
        <p:nvSpPr>
          <p:cNvPr id="13" name="TextBox 13"/>
          <p:cNvSpPr txBox="1"/>
          <p:nvPr/>
        </p:nvSpPr>
        <p:spPr>
          <a:xfrm>
            <a:off x="8246898" y="1666020"/>
            <a:ext cx="7854454" cy="5810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800"/>
              </a:lnSpc>
            </a:pPr>
            <a:r>
              <a:rPr lang="en-US" sz="3000">
                <a:solidFill>
                  <a:srgbClr val="56555D"/>
                </a:solidFill>
                <a:latin typeface="Raleway Bold"/>
              </a:rPr>
              <a:t>Title</a:t>
            </a:r>
          </a:p>
        </p:txBody>
      </p:sp>
      <p:sp>
        <p:nvSpPr>
          <p:cNvPr id="14" name="TextBox 14"/>
          <p:cNvSpPr txBox="1"/>
          <p:nvPr/>
        </p:nvSpPr>
        <p:spPr>
          <a:xfrm>
            <a:off x="8246898" y="2650489"/>
            <a:ext cx="9353555" cy="5810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800"/>
              </a:lnSpc>
            </a:pPr>
            <a:r>
              <a:rPr lang="en-US" sz="3000">
                <a:solidFill>
                  <a:srgbClr val="56555D"/>
                </a:solidFill>
                <a:latin typeface="Raleway"/>
              </a:rPr>
              <a:t>Header</a:t>
            </a:r>
          </a:p>
        </p:txBody>
      </p:sp>
      <p:grpSp>
        <p:nvGrpSpPr>
          <p:cNvPr id="15" name="Group 15"/>
          <p:cNvGrpSpPr/>
          <p:nvPr/>
        </p:nvGrpSpPr>
        <p:grpSpPr>
          <a:xfrm>
            <a:off x="1028700" y="2018445"/>
            <a:ext cx="6343516" cy="7697055"/>
            <a:chOff x="0" y="0"/>
            <a:chExt cx="1670720" cy="2027208"/>
          </a:xfrm>
        </p:grpSpPr>
        <p:sp>
          <p:nvSpPr>
            <p:cNvPr id="16" name="Freeform 16"/>
            <p:cNvSpPr/>
            <p:nvPr/>
          </p:nvSpPr>
          <p:spPr>
            <a:xfrm>
              <a:off x="0" y="0"/>
              <a:ext cx="1670720" cy="2027208"/>
            </a:xfrm>
            <a:custGeom>
              <a:avLst/>
              <a:gdLst/>
              <a:ahLst/>
              <a:cxnLst/>
              <a:rect l="l" t="t" r="r" b="b"/>
              <a:pathLst>
                <a:path w="1670720" h="2027208">
                  <a:moveTo>
                    <a:pt x="0" y="0"/>
                  </a:moveTo>
                  <a:lnTo>
                    <a:pt x="1670720" y="0"/>
                  </a:lnTo>
                  <a:lnTo>
                    <a:pt x="1670720" y="2027208"/>
                  </a:lnTo>
                  <a:lnTo>
                    <a:pt x="0" y="2027208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19050" cap="sq">
              <a:solidFill>
                <a:srgbClr val="1F73BA"/>
              </a:solidFill>
              <a:prstDash val="solid"/>
              <a:miter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17" name="TextBox 17"/>
            <p:cNvSpPr txBox="1"/>
            <p:nvPr/>
          </p:nvSpPr>
          <p:spPr>
            <a:xfrm>
              <a:off x="0" y="-9525"/>
              <a:ext cx="1670720" cy="203673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879"/>
                </a:lnSpc>
              </a:pPr>
              <a:endParaRPr/>
            </a:p>
          </p:txBody>
        </p:sp>
      </p:grpSp>
      <p:sp>
        <p:nvSpPr>
          <p:cNvPr id="18" name="TextBox 18"/>
          <p:cNvSpPr txBox="1"/>
          <p:nvPr/>
        </p:nvSpPr>
        <p:spPr>
          <a:xfrm>
            <a:off x="847771" y="6038236"/>
            <a:ext cx="6767500" cy="51244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320"/>
              </a:lnSpc>
            </a:pPr>
            <a:r>
              <a:rPr lang="en-US" sz="2400">
                <a:solidFill>
                  <a:srgbClr val="003F91"/>
                </a:solidFill>
                <a:latin typeface="Raleway"/>
              </a:rPr>
              <a:t>Picture or icon here </a:t>
            </a:r>
          </a:p>
        </p:txBody>
      </p:sp>
      <p:sp>
        <p:nvSpPr>
          <p:cNvPr id="19" name="Freeform 19"/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15156000" y="0"/>
            <a:ext cx="3110493" cy="2204226"/>
          </a:xfrm>
          <a:custGeom>
            <a:avLst/>
            <a:gdLst/>
            <a:ahLst/>
            <a:cxnLst/>
            <a:rect l="l" t="t" r="r" b="b"/>
            <a:pathLst>
              <a:path w="3110493" h="2204226">
                <a:moveTo>
                  <a:pt x="0" y="0"/>
                </a:moveTo>
                <a:lnTo>
                  <a:pt x="3110493" y="0"/>
                </a:lnTo>
                <a:lnTo>
                  <a:pt x="3110493" y="2204226"/>
                </a:lnTo>
                <a:lnTo>
                  <a:pt x="0" y="2204226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n-CA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5F7F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0"/>
            <a:ext cx="4214382" cy="10287000"/>
            <a:chOff x="0" y="0"/>
            <a:chExt cx="1425606" cy="347980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425606" cy="3479800"/>
            </a:xfrm>
            <a:custGeom>
              <a:avLst/>
              <a:gdLst/>
              <a:ahLst/>
              <a:cxnLst/>
              <a:rect l="l" t="t" r="r" b="b"/>
              <a:pathLst>
                <a:path w="1425606" h="3479800">
                  <a:moveTo>
                    <a:pt x="0" y="0"/>
                  </a:moveTo>
                  <a:lnTo>
                    <a:pt x="1425606" y="0"/>
                  </a:lnTo>
                  <a:lnTo>
                    <a:pt x="1425606" y="3479800"/>
                  </a:lnTo>
                  <a:lnTo>
                    <a:pt x="0" y="3479800"/>
                  </a:lnTo>
                  <a:close/>
                </a:path>
              </a:pathLst>
            </a:custGeom>
            <a:solidFill>
              <a:srgbClr val="1F73BA"/>
            </a:solidFill>
          </p:spPr>
          <p:txBody>
            <a:bodyPr/>
            <a:lstStyle/>
            <a:p>
              <a:endParaRPr lang="en-CA"/>
            </a:p>
          </p:txBody>
        </p:sp>
      </p:grpSp>
      <p:sp>
        <p:nvSpPr>
          <p:cNvPr id="4" name="TextBox 4"/>
          <p:cNvSpPr txBox="1"/>
          <p:nvPr/>
        </p:nvSpPr>
        <p:spPr>
          <a:xfrm>
            <a:off x="5069691" y="4029075"/>
            <a:ext cx="12189609" cy="11144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8640"/>
              </a:lnSpc>
            </a:pPr>
            <a:r>
              <a:rPr lang="en-US" sz="7200" spc="223">
                <a:solidFill>
                  <a:srgbClr val="1F73BA"/>
                </a:solidFill>
                <a:latin typeface="Raleway Heavy"/>
              </a:rPr>
              <a:t>Next Title</a:t>
            </a:r>
          </a:p>
        </p:txBody>
      </p:sp>
      <p:sp>
        <p:nvSpPr>
          <p:cNvPr id="5" name="TextBox 5"/>
          <p:cNvSpPr txBox="1"/>
          <p:nvPr/>
        </p:nvSpPr>
        <p:spPr>
          <a:xfrm>
            <a:off x="1734344" y="4495165"/>
            <a:ext cx="2298031" cy="53403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479"/>
              </a:lnSpc>
            </a:pPr>
            <a:r>
              <a:rPr lang="en-US" sz="2799">
                <a:solidFill>
                  <a:srgbClr val="F5F7FA"/>
                </a:solidFill>
                <a:latin typeface="Raleway"/>
              </a:rPr>
              <a:t>Chapter III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5069691" y="8724265"/>
            <a:ext cx="9092802" cy="53403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479"/>
              </a:lnSpc>
              <a:spcBef>
                <a:spcPct val="0"/>
              </a:spcBef>
            </a:pPr>
            <a:r>
              <a:rPr lang="en-US" sz="2799">
                <a:solidFill>
                  <a:srgbClr val="1F73BA"/>
                </a:solidFill>
                <a:latin typeface="Raleway"/>
              </a:rPr>
              <a:t>Research Topic Here 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5F7F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0"/>
            <a:ext cx="847771" cy="859163"/>
            <a:chOff x="0" y="0"/>
            <a:chExt cx="286777" cy="29063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286777" cy="290630"/>
            </a:xfrm>
            <a:custGeom>
              <a:avLst/>
              <a:gdLst/>
              <a:ahLst/>
              <a:cxnLst/>
              <a:rect l="l" t="t" r="r" b="b"/>
              <a:pathLst>
                <a:path w="286777" h="290630">
                  <a:moveTo>
                    <a:pt x="0" y="0"/>
                  </a:moveTo>
                  <a:lnTo>
                    <a:pt x="286777" y="0"/>
                  </a:lnTo>
                  <a:lnTo>
                    <a:pt x="286777" y="290630"/>
                  </a:lnTo>
                  <a:lnTo>
                    <a:pt x="0" y="290630"/>
                  </a:lnTo>
                  <a:close/>
                </a:path>
              </a:pathLst>
            </a:custGeom>
            <a:solidFill>
              <a:srgbClr val="1F73BA"/>
            </a:solidFill>
          </p:spPr>
          <p:txBody>
            <a:bodyPr/>
            <a:lstStyle/>
            <a:p>
              <a:endParaRPr lang="en-CA"/>
            </a:p>
          </p:txBody>
        </p:sp>
      </p:grpSp>
      <p:grpSp>
        <p:nvGrpSpPr>
          <p:cNvPr id="4" name="Group 4"/>
          <p:cNvGrpSpPr/>
          <p:nvPr/>
        </p:nvGrpSpPr>
        <p:grpSpPr>
          <a:xfrm>
            <a:off x="0" y="859163"/>
            <a:ext cx="847771" cy="9427837"/>
            <a:chOff x="0" y="0"/>
            <a:chExt cx="286777" cy="3189170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286777" cy="3189170"/>
            </a:xfrm>
            <a:custGeom>
              <a:avLst/>
              <a:gdLst/>
              <a:ahLst/>
              <a:cxnLst/>
              <a:rect l="l" t="t" r="r" b="b"/>
              <a:pathLst>
                <a:path w="286777" h="3189170">
                  <a:moveTo>
                    <a:pt x="0" y="0"/>
                  </a:moveTo>
                  <a:lnTo>
                    <a:pt x="286777" y="0"/>
                  </a:lnTo>
                  <a:lnTo>
                    <a:pt x="286777" y="3189170"/>
                  </a:lnTo>
                  <a:lnTo>
                    <a:pt x="0" y="3189170"/>
                  </a:lnTo>
                  <a:close/>
                </a:path>
              </a:pathLst>
            </a:custGeom>
            <a:solidFill>
              <a:srgbClr val="1F73BA">
                <a:alpha val="24706"/>
              </a:srgbClr>
            </a:solidFill>
          </p:spPr>
          <p:txBody>
            <a:bodyPr/>
            <a:lstStyle/>
            <a:p>
              <a:endParaRPr lang="en-CA"/>
            </a:p>
          </p:txBody>
        </p:sp>
      </p:grpSp>
      <p:sp>
        <p:nvSpPr>
          <p:cNvPr id="6" name="AutoShape 6"/>
          <p:cNvSpPr/>
          <p:nvPr/>
        </p:nvSpPr>
        <p:spPr>
          <a:xfrm>
            <a:off x="0" y="860400"/>
            <a:ext cx="14526000" cy="3600"/>
          </a:xfrm>
          <a:prstGeom prst="line">
            <a:avLst/>
          </a:prstGeom>
          <a:ln w="9525" cap="rnd">
            <a:solidFill>
              <a:srgbClr val="1F73BA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CA"/>
          </a:p>
        </p:txBody>
      </p:sp>
      <p:sp>
        <p:nvSpPr>
          <p:cNvPr id="7" name="TextBox 7"/>
          <p:cNvSpPr txBox="1"/>
          <p:nvPr/>
        </p:nvSpPr>
        <p:spPr>
          <a:xfrm>
            <a:off x="16918147" y="9134475"/>
            <a:ext cx="682307" cy="5810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4800"/>
              </a:lnSpc>
            </a:pPr>
            <a:r>
              <a:rPr lang="en-US" sz="3000">
                <a:solidFill>
                  <a:srgbClr val="1F73BA"/>
                </a:solidFill>
                <a:latin typeface="Raleway Bold"/>
              </a:rPr>
              <a:t>12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1123950" y="233385"/>
            <a:ext cx="10592755" cy="3714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879"/>
              </a:lnSpc>
            </a:pPr>
            <a:r>
              <a:rPr lang="en-US" sz="2400" spc="74">
                <a:solidFill>
                  <a:srgbClr val="1F73BA"/>
                </a:solidFill>
                <a:latin typeface="Raleway Bold"/>
              </a:rPr>
              <a:t>Next Title 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154759" y="233385"/>
            <a:ext cx="538253" cy="3714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879"/>
              </a:lnSpc>
            </a:pPr>
            <a:r>
              <a:rPr lang="en-US" sz="2400" spc="74">
                <a:solidFill>
                  <a:srgbClr val="F5F7FA"/>
                </a:solidFill>
                <a:latin typeface="Raleway"/>
              </a:rPr>
              <a:t>III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1222904" y="7117080"/>
            <a:ext cx="5892935" cy="51244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518160" lvl="1" indent="-259080">
              <a:lnSpc>
                <a:spcPts val="4320"/>
              </a:lnSpc>
              <a:buFont typeface="Arial"/>
              <a:buChar char="•"/>
            </a:pPr>
            <a:r>
              <a:rPr lang="en-US" sz="2400">
                <a:solidFill>
                  <a:srgbClr val="56555D"/>
                </a:solidFill>
                <a:latin typeface="Raleway"/>
              </a:rPr>
              <a:t>Text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1749093" y="6253381"/>
            <a:ext cx="5366747" cy="5810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800"/>
              </a:lnSpc>
            </a:pPr>
            <a:r>
              <a:rPr lang="en-US" sz="3000">
                <a:solidFill>
                  <a:srgbClr val="56555D"/>
                </a:solidFill>
                <a:latin typeface="Raleway"/>
              </a:rPr>
              <a:t>Header</a:t>
            </a:r>
          </a:p>
        </p:txBody>
      </p:sp>
      <p:sp>
        <p:nvSpPr>
          <p:cNvPr id="12" name="TextBox 12"/>
          <p:cNvSpPr txBox="1"/>
          <p:nvPr/>
        </p:nvSpPr>
        <p:spPr>
          <a:xfrm>
            <a:off x="10558486" y="7117080"/>
            <a:ext cx="5892935" cy="159829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518160" lvl="1" indent="-259080">
              <a:lnSpc>
                <a:spcPts val="4320"/>
              </a:lnSpc>
              <a:buFont typeface="Arial"/>
              <a:buChar char="•"/>
            </a:pPr>
            <a:r>
              <a:rPr lang="en-US" sz="2400">
                <a:solidFill>
                  <a:srgbClr val="56555D"/>
                </a:solidFill>
                <a:latin typeface="Raleway"/>
              </a:rPr>
              <a:t>Text</a:t>
            </a:r>
          </a:p>
          <a:p>
            <a:pPr marL="518160" lvl="1" indent="-259080">
              <a:lnSpc>
                <a:spcPts val="4320"/>
              </a:lnSpc>
              <a:buFont typeface="Arial"/>
              <a:buChar char="•"/>
            </a:pPr>
            <a:r>
              <a:rPr lang="en-US" sz="2400">
                <a:solidFill>
                  <a:srgbClr val="56555D"/>
                </a:solidFill>
                <a:latin typeface="Raleway"/>
              </a:rPr>
              <a:t>Text </a:t>
            </a:r>
          </a:p>
          <a:p>
            <a:pPr marL="518160" lvl="1" indent="-259080">
              <a:lnSpc>
                <a:spcPts val="4320"/>
              </a:lnSpc>
              <a:buFont typeface="Arial"/>
              <a:buChar char="•"/>
            </a:pPr>
            <a:r>
              <a:rPr lang="en-US" sz="2400">
                <a:solidFill>
                  <a:srgbClr val="56555D"/>
                </a:solidFill>
                <a:latin typeface="Raleway"/>
              </a:rPr>
              <a:t>Text</a:t>
            </a:r>
          </a:p>
        </p:txBody>
      </p:sp>
      <p:sp>
        <p:nvSpPr>
          <p:cNvPr id="13" name="TextBox 13"/>
          <p:cNvSpPr txBox="1"/>
          <p:nvPr/>
        </p:nvSpPr>
        <p:spPr>
          <a:xfrm>
            <a:off x="11084675" y="6253381"/>
            <a:ext cx="5366747" cy="5810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800"/>
              </a:lnSpc>
            </a:pPr>
            <a:r>
              <a:rPr lang="en-US" sz="3000">
                <a:solidFill>
                  <a:srgbClr val="56555D"/>
                </a:solidFill>
                <a:latin typeface="Raleway"/>
              </a:rPr>
              <a:t>Header</a:t>
            </a:r>
          </a:p>
        </p:txBody>
      </p:sp>
      <p:grpSp>
        <p:nvGrpSpPr>
          <p:cNvPr id="14" name="Group 14"/>
          <p:cNvGrpSpPr/>
          <p:nvPr/>
        </p:nvGrpSpPr>
        <p:grpSpPr>
          <a:xfrm>
            <a:off x="1749093" y="1911733"/>
            <a:ext cx="4272575" cy="3661348"/>
            <a:chOff x="0" y="0"/>
            <a:chExt cx="1125287" cy="964306"/>
          </a:xfrm>
        </p:grpSpPr>
        <p:sp>
          <p:nvSpPr>
            <p:cNvPr id="15" name="Freeform 15"/>
            <p:cNvSpPr/>
            <p:nvPr/>
          </p:nvSpPr>
          <p:spPr>
            <a:xfrm>
              <a:off x="0" y="0"/>
              <a:ext cx="1125287" cy="964306"/>
            </a:xfrm>
            <a:custGeom>
              <a:avLst/>
              <a:gdLst/>
              <a:ahLst/>
              <a:cxnLst/>
              <a:rect l="l" t="t" r="r" b="b"/>
              <a:pathLst>
                <a:path w="1125287" h="964306">
                  <a:moveTo>
                    <a:pt x="0" y="0"/>
                  </a:moveTo>
                  <a:lnTo>
                    <a:pt x="1125287" y="0"/>
                  </a:lnTo>
                  <a:lnTo>
                    <a:pt x="1125287" y="964306"/>
                  </a:lnTo>
                  <a:lnTo>
                    <a:pt x="0" y="964306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19050" cap="sq">
              <a:solidFill>
                <a:srgbClr val="1F73BA"/>
              </a:solidFill>
              <a:prstDash val="solid"/>
              <a:miter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16" name="TextBox 16"/>
            <p:cNvSpPr txBox="1"/>
            <p:nvPr/>
          </p:nvSpPr>
          <p:spPr>
            <a:xfrm>
              <a:off x="0" y="-9525"/>
              <a:ext cx="1125287" cy="973831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879"/>
                </a:lnSpc>
              </a:pPr>
              <a:endParaRPr/>
            </a:p>
          </p:txBody>
        </p:sp>
      </p:grpSp>
      <p:sp>
        <p:nvSpPr>
          <p:cNvPr id="17" name="TextBox 17"/>
          <p:cNvSpPr txBox="1"/>
          <p:nvPr/>
        </p:nvSpPr>
        <p:spPr>
          <a:xfrm>
            <a:off x="501630" y="3409985"/>
            <a:ext cx="6767500" cy="51244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320"/>
              </a:lnSpc>
            </a:pPr>
            <a:r>
              <a:rPr lang="en-US" sz="2400">
                <a:solidFill>
                  <a:srgbClr val="003F91"/>
                </a:solidFill>
                <a:latin typeface="Raleway"/>
              </a:rPr>
              <a:t>Picture or icon here </a:t>
            </a:r>
          </a:p>
        </p:txBody>
      </p:sp>
      <p:grpSp>
        <p:nvGrpSpPr>
          <p:cNvPr id="18" name="Group 18"/>
          <p:cNvGrpSpPr/>
          <p:nvPr/>
        </p:nvGrpSpPr>
        <p:grpSpPr>
          <a:xfrm>
            <a:off x="10200081" y="1731711"/>
            <a:ext cx="4272575" cy="3661348"/>
            <a:chOff x="0" y="0"/>
            <a:chExt cx="1125287" cy="964306"/>
          </a:xfrm>
        </p:grpSpPr>
        <p:sp>
          <p:nvSpPr>
            <p:cNvPr id="19" name="Freeform 19"/>
            <p:cNvSpPr/>
            <p:nvPr/>
          </p:nvSpPr>
          <p:spPr>
            <a:xfrm>
              <a:off x="0" y="0"/>
              <a:ext cx="1125287" cy="964306"/>
            </a:xfrm>
            <a:custGeom>
              <a:avLst/>
              <a:gdLst/>
              <a:ahLst/>
              <a:cxnLst/>
              <a:rect l="l" t="t" r="r" b="b"/>
              <a:pathLst>
                <a:path w="1125287" h="964306">
                  <a:moveTo>
                    <a:pt x="0" y="0"/>
                  </a:moveTo>
                  <a:lnTo>
                    <a:pt x="1125287" y="0"/>
                  </a:lnTo>
                  <a:lnTo>
                    <a:pt x="1125287" y="964306"/>
                  </a:lnTo>
                  <a:lnTo>
                    <a:pt x="0" y="964306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19050" cap="sq">
              <a:solidFill>
                <a:srgbClr val="1F73BA"/>
              </a:solidFill>
              <a:prstDash val="solid"/>
              <a:miter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0" name="TextBox 20"/>
            <p:cNvSpPr txBox="1"/>
            <p:nvPr/>
          </p:nvSpPr>
          <p:spPr>
            <a:xfrm>
              <a:off x="0" y="-9525"/>
              <a:ext cx="1125287" cy="973831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879"/>
                </a:lnSpc>
              </a:pPr>
              <a:endParaRPr/>
            </a:p>
          </p:txBody>
        </p:sp>
      </p:grpSp>
      <p:sp>
        <p:nvSpPr>
          <p:cNvPr id="21" name="TextBox 21"/>
          <p:cNvSpPr txBox="1"/>
          <p:nvPr/>
        </p:nvSpPr>
        <p:spPr>
          <a:xfrm>
            <a:off x="8952618" y="3229962"/>
            <a:ext cx="6767500" cy="51244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320"/>
              </a:lnSpc>
            </a:pPr>
            <a:r>
              <a:rPr lang="en-US" sz="2400">
                <a:solidFill>
                  <a:srgbClr val="003F91"/>
                </a:solidFill>
                <a:latin typeface="Raleway"/>
              </a:rPr>
              <a:t>Picture or icon here </a:t>
            </a:r>
          </a:p>
        </p:txBody>
      </p:sp>
      <p:sp>
        <p:nvSpPr>
          <p:cNvPr id="22" name="Freeform 22"/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15156000" y="0"/>
            <a:ext cx="3110493" cy="2204226"/>
          </a:xfrm>
          <a:custGeom>
            <a:avLst/>
            <a:gdLst/>
            <a:ahLst/>
            <a:cxnLst/>
            <a:rect l="l" t="t" r="r" b="b"/>
            <a:pathLst>
              <a:path w="3110493" h="2204226">
                <a:moveTo>
                  <a:pt x="0" y="0"/>
                </a:moveTo>
                <a:lnTo>
                  <a:pt x="3110493" y="0"/>
                </a:lnTo>
                <a:lnTo>
                  <a:pt x="3110493" y="2204226"/>
                </a:lnTo>
                <a:lnTo>
                  <a:pt x="0" y="2204226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n-CA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5F7F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0"/>
            <a:ext cx="4214382" cy="10287000"/>
            <a:chOff x="0" y="0"/>
            <a:chExt cx="1425606" cy="347980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425606" cy="3479800"/>
            </a:xfrm>
            <a:custGeom>
              <a:avLst/>
              <a:gdLst/>
              <a:ahLst/>
              <a:cxnLst/>
              <a:rect l="l" t="t" r="r" b="b"/>
              <a:pathLst>
                <a:path w="1425606" h="3479800">
                  <a:moveTo>
                    <a:pt x="0" y="0"/>
                  </a:moveTo>
                  <a:lnTo>
                    <a:pt x="1425606" y="0"/>
                  </a:lnTo>
                  <a:lnTo>
                    <a:pt x="1425606" y="3479800"/>
                  </a:lnTo>
                  <a:lnTo>
                    <a:pt x="0" y="3479800"/>
                  </a:lnTo>
                  <a:close/>
                </a:path>
              </a:pathLst>
            </a:custGeom>
            <a:solidFill>
              <a:srgbClr val="1F73BA"/>
            </a:solidFill>
          </p:spPr>
          <p:txBody>
            <a:bodyPr/>
            <a:lstStyle/>
            <a:p>
              <a:endParaRPr lang="en-CA"/>
            </a:p>
          </p:txBody>
        </p:sp>
      </p:grpSp>
      <p:sp>
        <p:nvSpPr>
          <p:cNvPr id="4" name="TextBox 4"/>
          <p:cNvSpPr txBox="1"/>
          <p:nvPr/>
        </p:nvSpPr>
        <p:spPr>
          <a:xfrm>
            <a:off x="5069691" y="4029075"/>
            <a:ext cx="12189609" cy="11144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8640"/>
              </a:lnSpc>
            </a:pPr>
            <a:r>
              <a:rPr lang="en-US" sz="7200" spc="223">
                <a:solidFill>
                  <a:srgbClr val="1F73BA"/>
                </a:solidFill>
                <a:latin typeface="Raleway Heavy"/>
              </a:rPr>
              <a:t>Next Title</a:t>
            </a:r>
          </a:p>
        </p:txBody>
      </p:sp>
      <p:sp>
        <p:nvSpPr>
          <p:cNvPr id="5" name="TextBox 5"/>
          <p:cNvSpPr txBox="1"/>
          <p:nvPr/>
        </p:nvSpPr>
        <p:spPr>
          <a:xfrm>
            <a:off x="1028700" y="4481512"/>
            <a:ext cx="2298031" cy="53403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479"/>
              </a:lnSpc>
            </a:pPr>
            <a:r>
              <a:rPr lang="en-US" sz="2799">
                <a:solidFill>
                  <a:srgbClr val="F5F7FA"/>
                </a:solidFill>
                <a:latin typeface="Raleway"/>
              </a:rPr>
              <a:t>Chapter IV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5069691" y="9394400"/>
            <a:ext cx="9092802" cy="53403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479"/>
              </a:lnSpc>
              <a:spcBef>
                <a:spcPct val="0"/>
              </a:spcBef>
            </a:pPr>
            <a:r>
              <a:rPr lang="en-US" sz="2799">
                <a:solidFill>
                  <a:srgbClr val="1F73BA"/>
                </a:solidFill>
                <a:latin typeface="Raleway"/>
              </a:rPr>
              <a:t>Research Topic Here 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5F7F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1820972" y="1699228"/>
            <a:ext cx="5366747" cy="5810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800"/>
              </a:lnSpc>
            </a:pPr>
            <a:r>
              <a:rPr lang="en-US" sz="3000">
                <a:solidFill>
                  <a:srgbClr val="56555D"/>
                </a:solidFill>
                <a:latin typeface="Raleway"/>
              </a:rPr>
              <a:t> Chart or title </a:t>
            </a:r>
          </a:p>
        </p:txBody>
      </p:sp>
      <p:sp>
        <p:nvSpPr>
          <p:cNvPr id="3" name="TextBox 3"/>
          <p:cNvSpPr txBox="1"/>
          <p:nvPr/>
        </p:nvSpPr>
        <p:spPr>
          <a:xfrm>
            <a:off x="9793397" y="1699228"/>
            <a:ext cx="5366747" cy="5810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800"/>
              </a:lnSpc>
            </a:pPr>
            <a:r>
              <a:rPr lang="en-US" sz="3000">
                <a:solidFill>
                  <a:srgbClr val="56555D"/>
                </a:solidFill>
                <a:latin typeface="Raleway"/>
              </a:rPr>
              <a:t> Chart or title </a:t>
            </a:r>
          </a:p>
        </p:txBody>
      </p:sp>
      <p:sp>
        <p:nvSpPr>
          <p:cNvPr id="4" name="TextBox 4"/>
          <p:cNvSpPr txBox="1"/>
          <p:nvPr/>
        </p:nvSpPr>
        <p:spPr>
          <a:xfrm>
            <a:off x="1725722" y="7526655"/>
            <a:ext cx="6997057" cy="51244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320"/>
              </a:lnSpc>
            </a:pPr>
            <a:r>
              <a:rPr lang="en-US" sz="2400">
                <a:solidFill>
                  <a:srgbClr val="56555D"/>
                </a:solidFill>
                <a:latin typeface="Raleway"/>
              </a:rPr>
              <a:t>Text</a:t>
            </a:r>
          </a:p>
        </p:txBody>
      </p:sp>
      <p:sp>
        <p:nvSpPr>
          <p:cNvPr id="5" name="TextBox 5"/>
          <p:cNvSpPr txBox="1"/>
          <p:nvPr/>
        </p:nvSpPr>
        <p:spPr>
          <a:xfrm>
            <a:off x="9793397" y="7526655"/>
            <a:ext cx="7124750" cy="51244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320"/>
              </a:lnSpc>
            </a:pPr>
            <a:r>
              <a:rPr lang="en-US" sz="2400">
                <a:solidFill>
                  <a:srgbClr val="56555D"/>
                </a:solidFill>
                <a:latin typeface="Raleway"/>
              </a:rPr>
              <a:t>Text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16918147" y="9134475"/>
            <a:ext cx="682307" cy="5810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4800"/>
              </a:lnSpc>
            </a:pPr>
            <a:r>
              <a:rPr lang="en-US" sz="3000">
                <a:solidFill>
                  <a:srgbClr val="003F91"/>
                </a:solidFill>
                <a:latin typeface="Raleway Bold"/>
              </a:rPr>
              <a:t>14</a:t>
            </a:r>
          </a:p>
        </p:txBody>
      </p:sp>
      <p:grpSp>
        <p:nvGrpSpPr>
          <p:cNvPr id="7" name="Group 7"/>
          <p:cNvGrpSpPr/>
          <p:nvPr/>
        </p:nvGrpSpPr>
        <p:grpSpPr>
          <a:xfrm>
            <a:off x="0" y="0"/>
            <a:ext cx="847771" cy="859163"/>
            <a:chOff x="0" y="0"/>
            <a:chExt cx="286777" cy="290630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286777" cy="290630"/>
            </a:xfrm>
            <a:custGeom>
              <a:avLst/>
              <a:gdLst/>
              <a:ahLst/>
              <a:cxnLst/>
              <a:rect l="l" t="t" r="r" b="b"/>
              <a:pathLst>
                <a:path w="286777" h="290630">
                  <a:moveTo>
                    <a:pt x="0" y="0"/>
                  </a:moveTo>
                  <a:lnTo>
                    <a:pt x="286777" y="0"/>
                  </a:lnTo>
                  <a:lnTo>
                    <a:pt x="286777" y="290630"/>
                  </a:lnTo>
                  <a:lnTo>
                    <a:pt x="0" y="290630"/>
                  </a:lnTo>
                  <a:close/>
                </a:path>
              </a:pathLst>
            </a:custGeom>
            <a:solidFill>
              <a:srgbClr val="1F73BA"/>
            </a:solidFill>
          </p:spPr>
          <p:txBody>
            <a:bodyPr/>
            <a:lstStyle/>
            <a:p>
              <a:endParaRPr lang="en-CA"/>
            </a:p>
          </p:txBody>
        </p:sp>
      </p:grpSp>
      <p:grpSp>
        <p:nvGrpSpPr>
          <p:cNvPr id="9" name="Group 9"/>
          <p:cNvGrpSpPr/>
          <p:nvPr/>
        </p:nvGrpSpPr>
        <p:grpSpPr>
          <a:xfrm>
            <a:off x="0" y="859163"/>
            <a:ext cx="847771" cy="9427837"/>
            <a:chOff x="0" y="0"/>
            <a:chExt cx="286777" cy="3189170"/>
          </a:xfrm>
        </p:grpSpPr>
        <p:sp>
          <p:nvSpPr>
            <p:cNvPr id="10" name="Freeform 10"/>
            <p:cNvSpPr/>
            <p:nvPr/>
          </p:nvSpPr>
          <p:spPr>
            <a:xfrm>
              <a:off x="0" y="0"/>
              <a:ext cx="286777" cy="3189170"/>
            </a:xfrm>
            <a:custGeom>
              <a:avLst/>
              <a:gdLst/>
              <a:ahLst/>
              <a:cxnLst/>
              <a:rect l="l" t="t" r="r" b="b"/>
              <a:pathLst>
                <a:path w="286777" h="3189170">
                  <a:moveTo>
                    <a:pt x="0" y="0"/>
                  </a:moveTo>
                  <a:lnTo>
                    <a:pt x="286777" y="0"/>
                  </a:lnTo>
                  <a:lnTo>
                    <a:pt x="286777" y="3189170"/>
                  </a:lnTo>
                  <a:lnTo>
                    <a:pt x="0" y="3189170"/>
                  </a:lnTo>
                  <a:close/>
                </a:path>
              </a:pathLst>
            </a:custGeom>
            <a:solidFill>
              <a:srgbClr val="1F73BA">
                <a:alpha val="24706"/>
              </a:srgbClr>
            </a:solidFill>
          </p:spPr>
          <p:txBody>
            <a:bodyPr/>
            <a:lstStyle/>
            <a:p>
              <a:endParaRPr lang="en-CA"/>
            </a:p>
          </p:txBody>
        </p:sp>
      </p:grpSp>
      <p:sp>
        <p:nvSpPr>
          <p:cNvPr id="11" name="AutoShape 11"/>
          <p:cNvSpPr/>
          <p:nvPr/>
        </p:nvSpPr>
        <p:spPr>
          <a:xfrm>
            <a:off x="0" y="860400"/>
            <a:ext cx="14526000" cy="3600"/>
          </a:xfrm>
          <a:prstGeom prst="line">
            <a:avLst/>
          </a:prstGeom>
          <a:ln w="9525" cap="rnd">
            <a:solidFill>
              <a:srgbClr val="1F73BA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CA"/>
          </a:p>
        </p:txBody>
      </p:sp>
      <p:sp>
        <p:nvSpPr>
          <p:cNvPr id="12" name="TextBox 12"/>
          <p:cNvSpPr txBox="1"/>
          <p:nvPr/>
        </p:nvSpPr>
        <p:spPr>
          <a:xfrm>
            <a:off x="1123950" y="233385"/>
            <a:ext cx="10592755" cy="3714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879"/>
              </a:lnSpc>
            </a:pPr>
            <a:r>
              <a:rPr lang="en-US" sz="2400" spc="74">
                <a:solidFill>
                  <a:srgbClr val="1F73BA"/>
                </a:solidFill>
                <a:latin typeface="Raleway Bold"/>
              </a:rPr>
              <a:t>Next Title</a:t>
            </a:r>
          </a:p>
        </p:txBody>
      </p:sp>
      <p:sp>
        <p:nvSpPr>
          <p:cNvPr id="13" name="TextBox 13"/>
          <p:cNvSpPr txBox="1"/>
          <p:nvPr/>
        </p:nvSpPr>
        <p:spPr>
          <a:xfrm>
            <a:off x="154759" y="233385"/>
            <a:ext cx="538253" cy="3714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879"/>
              </a:lnSpc>
            </a:pPr>
            <a:r>
              <a:rPr lang="en-US" sz="2400" spc="74">
                <a:solidFill>
                  <a:srgbClr val="F5F7FA"/>
                </a:solidFill>
                <a:latin typeface="Raleway"/>
              </a:rPr>
              <a:t>IV</a:t>
            </a:r>
          </a:p>
        </p:txBody>
      </p:sp>
      <p:grpSp>
        <p:nvGrpSpPr>
          <p:cNvPr id="14" name="Group 14"/>
          <p:cNvGrpSpPr/>
          <p:nvPr/>
        </p:nvGrpSpPr>
        <p:grpSpPr>
          <a:xfrm>
            <a:off x="1940474" y="3135810"/>
            <a:ext cx="4272575" cy="3661348"/>
            <a:chOff x="0" y="0"/>
            <a:chExt cx="1125287" cy="964306"/>
          </a:xfrm>
        </p:grpSpPr>
        <p:sp>
          <p:nvSpPr>
            <p:cNvPr id="15" name="Freeform 15"/>
            <p:cNvSpPr/>
            <p:nvPr/>
          </p:nvSpPr>
          <p:spPr>
            <a:xfrm>
              <a:off x="0" y="0"/>
              <a:ext cx="1125287" cy="964306"/>
            </a:xfrm>
            <a:custGeom>
              <a:avLst/>
              <a:gdLst/>
              <a:ahLst/>
              <a:cxnLst/>
              <a:rect l="l" t="t" r="r" b="b"/>
              <a:pathLst>
                <a:path w="1125287" h="964306">
                  <a:moveTo>
                    <a:pt x="0" y="0"/>
                  </a:moveTo>
                  <a:lnTo>
                    <a:pt x="1125287" y="0"/>
                  </a:lnTo>
                  <a:lnTo>
                    <a:pt x="1125287" y="964306"/>
                  </a:lnTo>
                  <a:lnTo>
                    <a:pt x="0" y="964306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19050" cap="sq">
              <a:solidFill>
                <a:srgbClr val="1F73BA"/>
              </a:solidFill>
              <a:prstDash val="solid"/>
              <a:miter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16" name="TextBox 16"/>
            <p:cNvSpPr txBox="1"/>
            <p:nvPr/>
          </p:nvSpPr>
          <p:spPr>
            <a:xfrm>
              <a:off x="0" y="-9525"/>
              <a:ext cx="1125287" cy="973831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879"/>
                </a:lnSpc>
              </a:pPr>
              <a:endParaRPr/>
            </a:p>
          </p:txBody>
        </p:sp>
      </p:grpSp>
      <p:sp>
        <p:nvSpPr>
          <p:cNvPr id="17" name="TextBox 17"/>
          <p:cNvSpPr txBox="1"/>
          <p:nvPr/>
        </p:nvSpPr>
        <p:spPr>
          <a:xfrm>
            <a:off x="693012" y="4634062"/>
            <a:ext cx="6767500" cy="51244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320"/>
              </a:lnSpc>
            </a:pPr>
            <a:r>
              <a:rPr lang="en-US" sz="2400">
                <a:solidFill>
                  <a:srgbClr val="003F91"/>
                </a:solidFill>
                <a:latin typeface="Raleway"/>
              </a:rPr>
              <a:t>Picture or icon here </a:t>
            </a:r>
          </a:p>
        </p:txBody>
      </p:sp>
      <p:grpSp>
        <p:nvGrpSpPr>
          <p:cNvPr id="18" name="Group 18"/>
          <p:cNvGrpSpPr/>
          <p:nvPr/>
        </p:nvGrpSpPr>
        <p:grpSpPr>
          <a:xfrm>
            <a:off x="9580418" y="3148980"/>
            <a:ext cx="4272575" cy="3661348"/>
            <a:chOff x="0" y="0"/>
            <a:chExt cx="1125287" cy="964306"/>
          </a:xfrm>
        </p:grpSpPr>
        <p:sp>
          <p:nvSpPr>
            <p:cNvPr id="19" name="Freeform 19"/>
            <p:cNvSpPr/>
            <p:nvPr/>
          </p:nvSpPr>
          <p:spPr>
            <a:xfrm>
              <a:off x="0" y="0"/>
              <a:ext cx="1125287" cy="964306"/>
            </a:xfrm>
            <a:custGeom>
              <a:avLst/>
              <a:gdLst/>
              <a:ahLst/>
              <a:cxnLst/>
              <a:rect l="l" t="t" r="r" b="b"/>
              <a:pathLst>
                <a:path w="1125287" h="964306">
                  <a:moveTo>
                    <a:pt x="0" y="0"/>
                  </a:moveTo>
                  <a:lnTo>
                    <a:pt x="1125287" y="0"/>
                  </a:lnTo>
                  <a:lnTo>
                    <a:pt x="1125287" y="964306"/>
                  </a:lnTo>
                  <a:lnTo>
                    <a:pt x="0" y="964306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19050" cap="sq">
              <a:solidFill>
                <a:srgbClr val="1F73BA"/>
              </a:solidFill>
              <a:prstDash val="solid"/>
              <a:miter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0" name="TextBox 20"/>
            <p:cNvSpPr txBox="1"/>
            <p:nvPr/>
          </p:nvSpPr>
          <p:spPr>
            <a:xfrm>
              <a:off x="0" y="-9525"/>
              <a:ext cx="1125287" cy="973831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879"/>
                </a:lnSpc>
              </a:pPr>
              <a:endParaRPr/>
            </a:p>
          </p:txBody>
        </p:sp>
      </p:grpSp>
      <p:sp>
        <p:nvSpPr>
          <p:cNvPr id="21" name="TextBox 21"/>
          <p:cNvSpPr txBox="1"/>
          <p:nvPr/>
        </p:nvSpPr>
        <p:spPr>
          <a:xfrm>
            <a:off x="8332955" y="4647232"/>
            <a:ext cx="6767500" cy="51244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320"/>
              </a:lnSpc>
            </a:pPr>
            <a:r>
              <a:rPr lang="en-US" sz="2400">
                <a:solidFill>
                  <a:srgbClr val="003F91"/>
                </a:solidFill>
                <a:latin typeface="Raleway"/>
              </a:rPr>
              <a:t>Picture or icon here </a:t>
            </a:r>
          </a:p>
        </p:txBody>
      </p:sp>
      <p:sp>
        <p:nvSpPr>
          <p:cNvPr id="22" name="Freeform 22"/>
          <p:cNvSpPr/>
          <p:nvPr/>
        </p:nvSpPr>
        <p:spPr>
          <a:xfrm>
            <a:off x="15156000" y="0"/>
            <a:ext cx="3110493" cy="2204226"/>
          </a:xfrm>
          <a:custGeom>
            <a:avLst/>
            <a:gdLst/>
            <a:ahLst/>
            <a:cxnLst/>
            <a:rect l="l" t="t" r="r" b="b"/>
            <a:pathLst>
              <a:path w="3110493" h="2204226">
                <a:moveTo>
                  <a:pt x="0" y="0"/>
                </a:moveTo>
                <a:lnTo>
                  <a:pt x="3110493" y="0"/>
                </a:lnTo>
                <a:lnTo>
                  <a:pt x="3110493" y="2204225"/>
                </a:lnTo>
                <a:lnTo>
                  <a:pt x="0" y="2204225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n-CA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5F7F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0"/>
            <a:ext cx="847771" cy="859163"/>
            <a:chOff x="0" y="0"/>
            <a:chExt cx="286777" cy="29063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286777" cy="290630"/>
            </a:xfrm>
            <a:custGeom>
              <a:avLst/>
              <a:gdLst/>
              <a:ahLst/>
              <a:cxnLst/>
              <a:rect l="l" t="t" r="r" b="b"/>
              <a:pathLst>
                <a:path w="286777" h="290630">
                  <a:moveTo>
                    <a:pt x="0" y="0"/>
                  </a:moveTo>
                  <a:lnTo>
                    <a:pt x="286777" y="0"/>
                  </a:lnTo>
                  <a:lnTo>
                    <a:pt x="286777" y="290630"/>
                  </a:lnTo>
                  <a:lnTo>
                    <a:pt x="0" y="290630"/>
                  </a:lnTo>
                  <a:close/>
                </a:path>
              </a:pathLst>
            </a:custGeom>
            <a:solidFill>
              <a:srgbClr val="1F73BA"/>
            </a:solidFill>
          </p:spPr>
          <p:txBody>
            <a:bodyPr/>
            <a:lstStyle/>
            <a:p>
              <a:endParaRPr lang="en-CA"/>
            </a:p>
          </p:txBody>
        </p:sp>
      </p:grpSp>
      <p:grpSp>
        <p:nvGrpSpPr>
          <p:cNvPr id="4" name="Group 4"/>
          <p:cNvGrpSpPr/>
          <p:nvPr/>
        </p:nvGrpSpPr>
        <p:grpSpPr>
          <a:xfrm>
            <a:off x="0" y="859163"/>
            <a:ext cx="847771" cy="9427837"/>
            <a:chOff x="0" y="0"/>
            <a:chExt cx="286777" cy="3189170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286777" cy="3189170"/>
            </a:xfrm>
            <a:custGeom>
              <a:avLst/>
              <a:gdLst/>
              <a:ahLst/>
              <a:cxnLst/>
              <a:rect l="l" t="t" r="r" b="b"/>
              <a:pathLst>
                <a:path w="286777" h="3189170">
                  <a:moveTo>
                    <a:pt x="0" y="0"/>
                  </a:moveTo>
                  <a:lnTo>
                    <a:pt x="286777" y="0"/>
                  </a:lnTo>
                  <a:lnTo>
                    <a:pt x="286777" y="3189170"/>
                  </a:lnTo>
                  <a:lnTo>
                    <a:pt x="0" y="3189170"/>
                  </a:lnTo>
                  <a:close/>
                </a:path>
              </a:pathLst>
            </a:custGeom>
            <a:solidFill>
              <a:srgbClr val="1F73BA">
                <a:alpha val="24706"/>
              </a:srgbClr>
            </a:solidFill>
          </p:spPr>
          <p:txBody>
            <a:bodyPr/>
            <a:lstStyle/>
            <a:p>
              <a:endParaRPr lang="en-CA"/>
            </a:p>
          </p:txBody>
        </p:sp>
      </p:grpSp>
      <p:sp>
        <p:nvSpPr>
          <p:cNvPr id="6" name="AutoShape 6"/>
          <p:cNvSpPr/>
          <p:nvPr/>
        </p:nvSpPr>
        <p:spPr>
          <a:xfrm>
            <a:off x="0" y="846000"/>
            <a:ext cx="14526000" cy="3600"/>
          </a:xfrm>
          <a:prstGeom prst="line">
            <a:avLst/>
          </a:prstGeom>
          <a:ln w="9525" cap="rnd">
            <a:solidFill>
              <a:srgbClr val="1F73BA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CA"/>
          </a:p>
        </p:txBody>
      </p:sp>
      <p:sp>
        <p:nvSpPr>
          <p:cNvPr id="7" name="TextBox 7"/>
          <p:cNvSpPr txBox="1"/>
          <p:nvPr/>
        </p:nvSpPr>
        <p:spPr>
          <a:xfrm>
            <a:off x="9793397" y="1438275"/>
            <a:ext cx="5366747" cy="5810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800"/>
              </a:lnSpc>
            </a:pPr>
            <a:r>
              <a:rPr lang="en-US" sz="3000">
                <a:solidFill>
                  <a:srgbClr val="56555D"/>
                </a:solidFill>
                <a:latin typeface="Raleway Bold"/>
              </a:rPr>
              <a:t>Title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9793397" y="2166799"/>
            <a:ext cx="7465903" cy="51244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320"/>
              </a:lnSpc>
            </a:pPr>
            <a:r>
              <a:rPr lang="en-US" sz="2400">
                <a:solidFill>
                  <a:srgbClr val="56555D"/>
                </a:solidFill>
                <a:latin typeface="Raleway"/>
              </a:rPr>
              <a:t>Text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9793397" y="4184878"/>
            <a:ext cx="5366747" cy="5810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800"/>
              </a:lnSpc>
            </a:pPr>
            <a:r>
              <a:rPr lang="en-US" sz="3000">
                <a:solidFill>
                  <a:srgbClr val="56555D"/>
                </a:solidFill>
                <a:latin typeface="Raleway Bold"/>
              </a:rPr>
              <a:t>Title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9793397" y="4913402"/>
            <a:ext cx="7465903" cy="51244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320"/>
              </a:lnSpc>
            </a:pPr>
            <a:r>
              <a:rPr lang="en-US" sz="2400">
                <a:solidFill>
                  <a:srgbClr val="56555D"/>
                </a:solidFill>
                <a:latin typeface="Raleway"/>
              </a:rPr>
              <a:t>Text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9793397" y="6931481"/>
            <a:ext cx="5366747" cy="5810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800"/>
              </a:lnSpc>
            </a:pPr>
            <a:r>
              <a:rPr lang="en-US" sz="3000">
                <a:solidFill>
                  <a:srgbClr val="56555D"/>
                </a:solidFill>
                <a:latin typeface="Raleway Bold"/>
              </a:rPr>
              <a:t>Title</a:t>
            </a:r>
          </a:p>
        </p:txBody>
      </p:sp>
      <p:sp>
        <p:nvSpPr>
          <p:cNvPr id="12" name="TextBox 12"/>
          <p:cNvSpPr txBox="1"/>
          <p:nvPr/>
        </p:nvSpPr>
        <p:spPr>
          <a:xfrm>
            <a:off x="9793397" y="7660005"/>
            <a:ext cx="7465903" cy="51244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320"/>
              </a:lnSpc>
            </a:pPr>
            <a:r>
              <a:rPr lang="en-US" sz="2400">
                <a:solidFill>
                  <a:srgbClr val="56555D"/>
                </a:solidFill>
                <a:latin typeface="Raleway"/>
              </a:rPr>
              <a:t>Text</a:t>
            </a:r>
          </a:p>
        </p:txBody>
      </p:sp>
      <p:sp>
        <p:nvSpPr>
          <p:cNvPr id="13" name="TextBox 13"/>
          <p:cNvSpPr txBox="1"/>
          <p:nvPr/>
        </p:nvSpPr>
        <p:spPr>
          <a:xfrm>
            <a:off x="16918147" y="9134475"/>
            <a:ext cx="682307" cy="5810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4800"/>
              </a:lnSpc>
            </a:pPr>
            <a:r>
              <a:rPr lang="en-US" sz="3000">
                <a:solidFill>
                  <a:srgbClr val="003F91"/>
                </a:solidFill>
                <a:latin typeface="Raleway Bold"/>
              </a:rPr>
              <a:t>15</a:t>
            </a:r>
          </a:p>
        </p:txBody>
      </p:sp>
      <p:sp>
        <p:nvSpPr>
          <p:cNvPr id="14" name="TextBox 14"/>
          <p:cNvSpPr txBox="1"/>
          <p:nvPr/>
        </p:nvSpPr>
        <p:spPr>
          <a:xfrm>
            <a:off x="1123950" y="233385"/>
            <a:ext cx="10592755" cy="3714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879"/>
              </a:lnSpc>
            </a:pPr>
            <a:r>
              <a:rPr lang="en-US" sz="2400" spc="74">
                <a:solidFill>
                  <a:srgbClr val="1F73BA"/>
                </a:solidFill>
                <a:latin typeface="Raleway Bold"/>
              </a:rPr>
              <a:t>Next Title</a:t>
            </a:r>
          </a:p>
        </p:txBody>
      </p:sp>
      <p:sp>
        <p:nvSpPr>
          <p:cNvPr id="15" name="TextBox 15"/>
          <p:cNvSpPr txBox="1"/>
          <p:nvPr/>
        </p:nvSpPr>
        <p:spPr>
          <a:xfrm>
            <a:off x="154759" y="233385"/>
            <a:ext cx="538253" cy="3714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879"/>
              </a:lnSpc>
            </a:pPr>
            <a:r>
              <a:rPr lang="en-US" sz="2400" spc="74">
                <a:solidFill>
                  <a:srgbClr val="F5F7FA"/>
                </a:solidFill>
                <a:latin typeface="Raleway"/>
              </a:rPr>
              <a:t>IV</a:t>
            </a:r>
          </a:p>
        </p:txBody>
      </p:sp>
      <p:grpSp>
        <p:nvGrpSpPr>
          <p:cNvPr id="16" name="Group 16"/>
          <p:cNvGrpSpPr/>
          <p:nvPr/>
        </p:nvGrpSpPr>
        <p:grpSpPr>
          <a:xfrm>
            <a:off x="847771" y="2936150"/>
            <a:ext cx="7105510" cy="6550750"/>
            <a:chOff x="0" y="0"/>
            <a:chExt cx="1871410" cy="1725300"/>
          </a:xfrm>
        </p:grpSpPr>
        <p:sp>
          <p:nvSpPr>
            <p:cNvPr id="17" name="Freeform 17"/>
            <p:cNvSpPr/>
            <p:nvPr/>
          </p:nvSpPr>
          <p:spPr>
            <a:xfrm>
              <a:off x="0" y="0"/>
              <a:ext cx="1871410" cy="1725300"/>
            </a:xfrm>
            <a:custGeom>
              <a:avLst/>
              <a:gdLst/>
              <a:ahLst/>
              <a:cxnLst/>
              <a:rect l="l" t="t" r="r" b="b"/>
              <a:pathLst>
                <a:path w="1871410" h="1725300">
                  <a:moveTo>
                    <a:pt x="0" y="0"/>
                  </a:moveTo>
                  <a:lnTo>
                    <a:pt x="1871410" y="0"/>
                  </a:lnTo>
                  <a:lnTo>
                    <a:pt x="1871410" y="1725300"/>
                  </a:lnTo>
                  <a:lnTo>
                    <a:pt x="0" y="1725300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19050" cap="sq">
              <a:solidFill>
                <a:srgbClr val="1F73BA"/>
              </a:solidFill>
              <a:prstDash val="solid"/>
              <a:miter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18" name="TextBox 18"/>
            <p:cNvSpPr txBox="1"/>
            <p:nvPr/>
          </p:nvSpPr>
          <p:spPr>
            <a:xfrm>
              <a:off x="0" y="-9525"/>
              <a:ext cx="1871410" cy="17348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879"/>
                </a:lnSpc>
              </a:pPr>
              <a:endParaRPr/>
            </a:p>
          </p:txBody>
        </p:sp>
      </p:grpSp>
      <p:sp>
        <p:nvSpPr>
          <p:cNvPr id="19" name="TextBox 19"/>
          <p:cNvSpPr txBox="1"/>
          <p:nvPr/>
        </p:nvSpPr>
        <p:spPr>
          <a:xfrm>
            <a:off x="1016775" y="5879103"/>
            <a:ext cx="6767500" cy="51244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320"/>
              </a:lnSpc>
            </a:pPr>
            <a:r>
              <a:rPr lang="en-US" sz="2400">
                <a:solidFill>
                  <a:srgbClr val="003F91"/>
                </a:solidFill>
                <a:latin typeface="Raleway"/>
              </a:rPr>
              <a:t>Picture or icon here </a:t>
            </a:r>
          </a:p>
        </p:txBody>
      </p:sp>
      <p:sp>
        <p:nvSpPr>
          <p:cNvPr id="20" name="Freeform 20"/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15156000" y="0"/>
            <a:ext cx="3110493" cy="2204226"/>
          </a:xfrm>
          <a:custGeom>
            <a:avLst/>
            <a:gdLst/>
            <a:ahLst/>
            <a:cxnLst/>
            <a:rect l="l" t="t" r="r" b="b"/>
            <a:pathLst>
              <a:path w="3110493" h="2204226">
                <a:moveTo>
                  <a:pt x="0" y="0"/>
                </a:moveTo>
                <a:lnTo>
                  <a:pt x="3110493" y="0"/>
                </a:lnTo>
                <a:lnTo>
                  <a:pt x="3110493" y="2204226"/>
                </a:lnTo>
                <a:lnTo>
                  <a:pt x="0" y="2204226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n-CA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5F7F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0"/>
            <a:ext cx="4214382" cy="10287000"/>
            <a:chOff x="0" y="0"/>
            <a:chExt cx="1425606" cy="347980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425606" cy="3479800"/>
            </a:xfrm>
            <a:custGeom>
              <a:avLst/>
              <a:gdLst/>
              <a:ahLst/>
              <a:cxnLst/>
              <a:rect l="l" t="t" r="r" b="b"/>
              <a:pathLst>
                <a:path w="1425606" h="3479800">
                  <a:moveTo>
                    <a:pt x="0" y="0"/>
                  </a:moveTo>
                  <a:lnTo>
                    <a:pt x="1425606" y="0"/>
                  </a:lnTo>
                  <a:lnTo>
                    <a:pt x="1425606" y="3479800"/>
                  </a:lnTo>
                  <a:lnTo>
                    <a:pt x="0" y="3479800"/>
                  </a:lnTo>
                  <a:close/>
                </a:path>
              </a:pathLst>
            </a:custGeom>
            <a:solidFill>
              <a:srgbClr val="1F73BA"/>
            </a:solidFill>
          </p:spPr>
          <p:txBody>
            <a:bodyPr/>
            <a:lstStyle/>
            <a:p>
              <a:endParaRPr lang="en-CA"/>
            </a:p>
          </p:txBody>
        </p:sp>
      </p:grpSp>
      <p:sp>
        <p:nvSpPr>
          <p:cNvPr id="4" name="TextBox 4"/>
          <p:cNvSpPr txBox="1"/>
          <p:nvPr/>
        </p:nvSpPr>
        <p:spPr>
          <a:xfrm>
            <a:off x="5069691" y="4029075"/>
            <a:ext cx="12189609" cy="22098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8640"/>
              </a:lnSpc>
            </a:pPr>
            <a:r>
              <a:rPr lang="en-US" sz="7200" spc="223">
                <a:solidFill>
                  <a:srgbClr val="1F73BA"/>
                </a:solidFill>
                <a:latin typeface="Raleway Heavy"/>
              </a:rPr>
              <a:t>Conclusion &amp; </a:t>
            </a:r>
          </a:p>
          <a:p>
            <a:pPr>
              <a:lnSpc>
                <a:spcPts val="8640"/>
              </a:lnSpc>
            </a:pPr>
            <a:r>
              <a:rPr lang="en-US" sz="7200" spc="223">
                <a:solidFill>
                  <a:srgbClr val="1F73BA"/>
                </a:solidFill>
                <a:latin typeface="Raleway Heavy"/>
              </a:rPr>
              <a:t>Discussions</a:t>
            </a:r>
          </a:p>
        </p:txBody>
      </p:sp>
      <p:sp>
        <p:nvSpPr>
          <p:cNvPr id="5" name="TextBox 5"/>
          <p:cNvSpPr txBox="1"/>
          <p:nvPr/>
        </p:nvSpPr>
        <p:spPr>
          <a:xfrm>
            <a:off x="1734344" y="4495165"/>
            <a:ext cx="2298031" cy="53403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479"/>
              </a:lnSpc>
            </a:pPr>
            <a:r>
              <a:rPr lang="en-US" sz="2799">
                <a:solidFill>
                  <a:srgbClr val="F5F7FA"/>
                </a:solidFill>
                <a:latin typeface="Raleway"/>
              </a:rPr>
              <a:t>Chapter V 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5069691" y="9431305"/>
            <a:ext cx="9092802" cy="53403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479"/>
              </a:lnSpc>
              <a:spcBef>
                <a:spcPct val="0"/>
              </a:spcBef>
            </a:pPr>
            <a:r>
              <a:rPr lang="en-US" sz="2799">
                <a:solidFill>
                  <a:srgbClr val="1F73BA"/>
                </a:solidFill>
                <a:latin typeface="Raleway"/>
              </a:rPr>
              <a:t>Research Topic Here 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5F7F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0"/>
            <a:ext cx="847771" cy="859163"/>
            <a:chOff x="0" y="0"/>
            <a:chExt cx="286777" cy="29063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286777" cy="290630"/>
            </a:xfrm>
            <a:custGeom>
              <a:avLst/>
              <a:gdLst/>
              <a:ahLst/>
              <a:cxnLst/>
              <a:rect l="l" t="t" r="r" b="b"/>
              <a:pathLst>
                <a:path w="286777" h="290630">
                  <a:moveTo>
                    <a:pt x="0" y="0"/>
                  </a:moveTo>
                  <a:lnTo>
                    <a:pt x="286777" y="0"/>
                  </a:lnTo>
                  <a:lnTo>
                    <a:pt x="286777" y="290630"/>
                  </a:lnTo>
                  <a:lnTo>
                    <a:pt x="0" y="290630"/>
                  </a:lnTo>
                  <a:close/>
                </a:path>
              </a:pathLst>
            </a:custGeom>
            <a:solidFill>
              <a:srgbClr val="1F73BA"/>
            </a:solidFill>
          </p:spPr>
          <p:txBody>
            <a:bodyPr/>
            <a:lstStyle/>
            <a:p>
              <a:endParaRPr lang="en-CA"/>
            </a:p>
          </p:txBody>
        </p:sp>
      </p:grpSp>
      <p:grpSp>
        <p:nvGrpSpPr>
          <p:cNvPr id="4" name="Group 4"/>
          <p:cNvGrpSpPr/>
          <p:nvPr/>
        </p:nvGrpSpPr>
        <p:grpSpPr>
          <a:xfrm>
            <a:off x="0" y="859163"/>
            <a:ext cx="847771" cy="9427837"/>
            <a:chOff x="0" y="0"/>
            <a:chExt cx="286777" cy="3189170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286777" cy="3189170"/>
            </a:xfrm>
            <a:custGeom>
              <a:avLst/>
              <a:gdLst/>
              <a:ahLst/>
              <a:cxnLst/>
              <a:rect l="l" t="t" r="r" b="b"/>
              <a:pathLst>
                <a:path w="286777" h="3189170">
                  <a:moveTo>
                    <a:pt x="0" y="0"/>
                  </a:moveTo>
                  <a:lnTo>
                    <a:pt x="286777" y="0"/>
                  </a:lnTo>
                  <a:lnTo>
                    <a:pt x="286777" y="3189170"/>
                  </a:lnTo>
                  <a:lnTo>
                    <a:pt x="0" y="3189170"/>
                  </a:lnTo>
                  <a:close/>
                </a:path>
              </a:pathLst>
            </a:custGeom>
            <a:solidFill>
              <a:srgbClr val="1F73BA">
                <a:alpha val="24706"/>
              </a:srgbClr>
            </a:solidFill>
          </p:spPr>
          <p:txBody>
            <a:bodyPr/>
            <a:lstStyle/>
            <a:p>
              <a:endParaRPr lang="en-CA"/>
            </a:p>
          </p:txBody>
        </p:sp>
      </p:grpSp>
      <p:sp>
        <p:nvSpPr>
          <p:cNvPr id="6" name="AutoShape 6"/>
          <p:cNvSpPr/>
          <p:nvPr/>
        </p:nvSpPr>
        <p:spPr>
          <a:xfrm>
            <a:off x="0" y="844875"/>
            <a:ext cx="14526000" cy="3600"/>
          </a:xfrm>
          <a:prstGeom prst="line">
            <a:avLst/>
          </a:prstGeom>
          <a:ln w="9525" cap="rnd">
            <a:solidFill>
              <a:srgbClr val="1F73BA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CA"/>
          </a:p>
        </p:txBody>
      </p:sp>
      <p:sp>
        <p:nvSpPr>
          <p:cNvPr id="7" name="TextBox 7"/>
          <p:cNvSpPr txBox="1"/>
          <p:nvPr/>
        </p:nvSpPr>
        <p:spPr>
          <a:xfrm>
            <a:off x="1543050" y="6615700"/>
            <a:ext cx="4648574" cy="5810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800"/>
              </a:lnSpc>
            </a:pPr>
            <a:r>
              <a:rPr lang="en-US" sz="3000">
                <a:solidFill>
                  <a:srgbClr val="56555D"/>
                </a:solidFill>
                <a:latin typeface="Raleway Bold"/>
              </a:rPr>
              <a:t>Title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1543050" y="6574155"/>
            <a:ext cx="4648574" cy="51244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320"/>
              </a:lnSpc>
            </a:pPr>
            <a:r>
              <a:rPr lang="en-US" sz="2400">
                <a:solidFill>
                  <a:srgbClr val="56555D"/>
                </a:solidFill>
                <a:latin typeface="Raleway"/>
              </a:rPr>
              <a:t>Text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6819713" y="6615700"/>
            <a:ext cx="4648574" cy="5810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800"/>
              </a:lnSpc>
            </a:pPr>
            <a:r>
              <a:rPr lang="en-US" sz="3000">
                <a:solidFill>
                  <a:srgbClr val="56555D"/>
                </a:solidFill>
                <a:latin typeface="Raleway Bold"/>
              </a:rPr>
              <a:t>Title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6819713" y="6574155"/>
            <a:ext cx="4648574" cy="51244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320"/>
              </a:lnSpc>
            </a:pPr>
            <a:r>
              <a:rPr lang="en-US" sz="2400">
                <a:solidFill>
                  <a:srgbClr val="56555D"/>
                </a:solidFill>
                <a:latin typeface="Raleway"/>
              </a:rPr>
              <a:t>Text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12174322" y="6615700"/>
            <a:ext cx="4648574" cy="5810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800"/>
              </a:lnSpc>
            </a:pPr>
            <a:r>
              <a:rPr lang="en-US" sz="3000">
                <a:solidFill>
                  <a:srgbClr val="56555D"/>
                </a:solidFill>
                <a:latin typeface="Raleway Bold"/>
              </a:rPr>
              <a:t>Title</a:t>
            </a:r>
          </a:p>
        </p:txBody>
      </p:sp>
      <p:sp>
        <p:nvSpPr>
          <p:cNvPr id="12" name="TextBox 12"/>
          <p:cNvSpPr txBox="1"/>
          <p:nvPr/>
        </p:nvSpPr>
        <p:spPr>
          <a:xfrm>
            <a:off x="12174322" y="6574155"/>
            <a:ext cx="4648574" cy="51244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320"/>
              </a:lnSpc>
            </a:pPr>
            <a:r>
              <a:rPr lang="en-US" sz="2400">
                <a:solidFill>
                  <a:srgbClr val="56555D"/>
                </a:solidFill>
                <a:latin typeface="Raleway"/>
              </a:rPr>
              <a:t>Text</a:t>
            </a:r>
          </a:p>
        </p:txBody>
      </p:sp>
      <p:sp>
        <p:nvSpPr>
          <p:cNvPr id="13" name="TextBox 13"/>
          <p:cNvSpPr txBox="1"/>
          <p:nvPr/>
        </p:nvSpPr>
        <p:spPr>
          <a:xfrm>
            <a:off x="16918147" y="9134475"/>
            <a:ext cx="682307" cy="5810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4800"/>
              </a:lnSpc>
            </a:pPr>
            <a:r>
              <a:rPr lang="en-US" sz="3000">
                <a:solidFill>
                  <a:srgbClr val="003F91"/>
                </a:solidFill>
                <a:latin typeface="Raleway Bold"/>
              </a:rPr>
              <a:t>14</a:t>
            </a:r>
          </a:p>
        </p:txBody>
      </p:sp>
      <p:sp>
        <p:nvSpPr>
          <p:cNvPr id="14" name="TextBox 14"/>
          <p:cNvSpPr txBox="1"/>
          <p:nvPr/>
        </p:nvSpPr>
        <p:spPr>
          <a:xfrm>
            <a:off x="1123950" y="233385"/>
            <a:ext cx="10592755" cy="3714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879"/>
              </a:lnSpc>
            </a:pPr>
            <a:r>
              <a:rPr lang="en-US" sz="2400" spc="74">
                <a:solidFill>
                  <a:srgbClr val="1F73BA"/>
                </a:solidFill>
                <a:latin typeface="Raleway Bold"/>
              </a:rPr>
              <a:t>Conclusion &amp; Discussions</a:t>
            </a:r>
          </a:p>
        </p:txBody>
      </p:sp>
      <p:sp>
        <p:nvSpPr>
          <p:cNvPr id="15" name="TextBox 15"/>
          <p:cNvSpPr txBox="1"/>
          <p:nvPr/>
        </p:nvSpPr>
        <p:spPr>
          <a:xfrm>
            <a:off x="154759" y="233385"/>
            <a:ext cx="538253" cy="3714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879"/>
              </a:lnSpc>
            </a:pPr>
            <a:r>
              <a:rPr lang="en-US" sz="2400" spc="74">
                <a:solidFill>
                  <a:srgbClr val="F5F7FA"/>
                </a:solidFill>
                <a:latin typeface="Raleway"/>
              </a:rPr>
              <a:t>V</a:t>
            </a:r>
          </a:p>
        </p:txBody>
      </p:sp>
      <p:grpSp>
        <p:nvGrpSpPr>
          <p:cNvPr id="16" name="Group 16"/>
          <p:cNvGrpSpPr/>
          <p:nvPr/>
        </p:nvGrpSpPr>
        <p:grpSpPr>
          <a:xfrm>
            <a:off x="1292955" y="2460479"/>
            <a:ext cx="4907126" cy="4001899"/>
            <a:chOff x="0" y="0"/>
            <a:chExt cx="1292412" cy="1053998"/>
          </a:xfrm>
        </p:grpSpPr>
        <p:sp>
          <p:nvSpPr>
            <p:cNvPr id="17" name="Freeform 17"/>
            <p:cNvSpPr/>
            <p:nvPr/>
          </p:nvSpPr>
          <p:spPr>
            <a:xfrm>
              <a:off x="0" y="0"/>
              <a:ext cx="1292412" cy="1053998"/>
            </a:xfrm>
            <a:custGeom>
              <a:avLst/>
              <a:gdLst/>
              <a:ahLst/>
              <a:cxnLst/>
              <a:rect l="l" t="t" r="r" b="b"/>
              <a:pathLst>
                <a:path w="1292412" h="1053998">
                  <a:moveTo>
                    <a:pt x="0" y="0"/>
                  </a:moveTo>
                  <a:lnTo>
                    <a:pt x="1292412" y="0"/>
                  </a:lnTo>
                  <a:lnTo>
                    <a:pt x="1292412" y="1053998"/>
                  </a:lnTo>
                  <a:lnTo>
                    <a:pt x="0" y="1053998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19050" cap="sq">
              <a:solidFill>
                <a:srgbClr val="1F73BA"/>
              </a:solidFill>
              <a:prstDash val="solid"/>
              <a:miter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18" name="TextBox 18"/>
            <p:cNvSpPr txBox="1"/>
            <p:nvPr/>
          </p:nvSpPr>
          <p:spPr>
            <a:xfrm>
              <a:off x="0" y="-9525"/>
              <a:ext cx="1292412" cy="106352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879"/>
                </a:lnSpc>
              </a:pPr>
              <a:endParaRPr/>
            </a:p>
          </p:txBody>
        </p:sp>
      </p:grpSp>
      <p:grpSp>
        <p:nvGrpSpPr>
          <p:cNvPr id="19" name="Group 19"/>
          <p:cNvGrpSpPr/>
          <p:nvPr/>
        </p:nvGrpSpPr>
        <p:grpSpPr>
          <a:xfrm>
            <a:off x="6337009" y="2442351"/>
            <a:ext cx="4907126" cy="4001899"/>
            <a:chOff x="0" y="0"/>
            <a:chExt cx="1292412" cy="1053998"/>
          </a:xfrm>
        </p:grpSpPr>
        <p:sp>
          <p:nvSpPr>
            <p:cNvPr id="20" name="Freeform 20"/>
            <p:cNvSpPr/>
            <p:nvPr/>
          </p:nvSpPr>
          <p:spPr>
            <a:xfrm>
              <a:off x="0" y="0"/>
              <a:ext cx="1292412" cy="1053998"/>
            </a:xfrm>
            <a:custGeom>
              <a:avLst/>
              <a:gdLst/>
              <a:ahLst/>
              <a:cxnLst/>
              <a:rect l="l" t="t" r="r" b="b"/>
              <a:pathLst>
                <a:path w="1292412" h="1053998">
                  <a:moveTo>
                    <a:pt x="0" y="0"/>
                  </a:moveTo>
                  <a:lnTo>
                    <a:pt x="1292412" y="0"/>
                  </a:lnTo>
                  <a:lnTo>
                    <a:pt x="1292412" y="1053998"/>
                  </a:lnTo>
                  <a:lnTo>
                    <a:pt x="0" y="1053998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19050" cap="sq">
              <a:solidFill>
                <a:srgbClr val="1F73BA"/>
              </a:solidFill>
              <a:prstDash val="solid"/>
              <a:miter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1" name="TextBox 21"/>
            <p:cNvSpPr txBox="1"/>
            <p:nvPr/>
          </p:nvSpPr>
          <p:spPr>
            <a:xfrm>
              <a:off x="0" y="-9525"/>
              <a:ext cx="1292412" cy="106352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879"/>
                </a:lnSpc>
              </a:pPr>
              <a:endParaRPr/>
            </a:p>
          </p:txBody>
        </p:sp>
      </p:grpSp>
      <p:grpSp>
        <p:nvGrpSpPr>
          <p:cNvPr id="22" name="Group 22"/>
          <p:cNvGrpSpPr/>
          <p:nvPr/>
        </p:nvGrpSpPr>
        <p:grpSpPr>
          <a:xfrm>
            <a:off x="11421987" y="2460479"/>
            <a:ext cx="4907126" cy="4001899"/>
            <a:chOff x="0" y="0"/>
            <a:chExt cx="1292412" cy="1053998"/>
          </a:xfrm>
        </p:grpSpPr>
        <p:sp>
          <p:nvSpPr>
            <p:cNvPr id="23" name="Freeform 23"/>
            <p:cNvSpPr/>
            <p:nvPr/>
          </p:nvSpPr>
          <p:spPr>
            <a:xfrm>
              <a:off x="0" y="0"/>
              <a:ext cx="1292412" cy="1053998"/>
            </a:xfrm>
            <a:custGeom>
              <a:avLst/>
              <a:gdLst/>
              <a:ahLst/>
              <a:cxnLst/>
              <a:rect l="l" t="t" r="r" b="b"/>
              <a:pathLst>
                <a:path w="1292412" h="1053998">
                  <a:moveTo>
                    <a:pt x="0" y="0"/>
                  </a:moveTo>
                  <a:lnTo>
                    <a:pt x="1292412" y="0"/>
                  </a:lnTo>
                  <a:lnTo>
                    <a:pt x="1292412" y="1053998"/>
                  </a:lnTo>
                  <a:lnTo>
                    <a:pt x="0" y="1053998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19050" cap="sq">
              <a:solidFill>
                <a:srgbClr val="1F73BA"/>
              </a:solidFill>
              <a:prstDash val="solid"/>
              <a:miter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4" name="TextBox 24"/>
            <p:cNvSpPr txBox="1"/>
            <p:nvPr/>
          </p:nvSpPr>
          <p:spPr>
            <a:xfrm>
              <a:off x="0" y="-9525"/>
              <a:ext cx="1292412" cy="106352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879"/>
                </a:lnSpc>
              </a:pPr>
              <a:endParaRPr/>
            </a:p>
          </p:txBody>
        </p:sp>
      </p:grpSp>
      <p:sp>
        <p:nvSpPr>
          <p:cNvPr id="25" name="TextBox 25"/>
          <p:cNvSpPr txBox="1"/>
          <p:nvPr/>
        </p:nvSpPr>
        <p:spPr>
          <a:xfrm>
            <a:off x="362768" y="4129006"/>
            <a:ext cx="6767500" cy="51244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320"/>
              </a:lnSpc>
            </a:pPr>
            <a:r>
              <a:rPr lang="en-US" sz="2400">
                <a:solidFill>
                  <a:srgbClr val="003F91"/>
                </a:solidFill>
                <a:latin typeface="Raleway"/>
              </a:rPr>
              <a:t>Picture or icon here </a:t>
            </a:r>
          </a:p>
        </p:txBody>
      </p:sp>
      <p:sp>
        <p:nvSpPr>
          <p:cNvPr id="26" name="TextBox 26"/>
          <p:cNvSpPr txBox="1"/>
          <p:nvPr/>
        </p:nvSpPr>
        <p:spPr>
          <a:xfrm>
            <a:off x="5406822" y="4110878"/>
            <a:ext cx="6767500" cy="51244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320"/>
              </a:lnSpc>
            </a:pPr>
            <a:r>
              <a:rPr lang="en-US" sz="2400">
                <a:solidFill>
                  <a:srgbClr val="003F91"/>
                </a:solidFill>
                <a:latin typeface="Raleway"/>
              </a:rPr>
              <a:t>Picture or icon here </a:t>
            </a:r>
          </a:p>
        </p:txBody>
      </p:sp>
      <p:sp>
        <p:nvSpPr>
          <p:cNvPr id="27" name="TextBox 27"/>
          <p:cNvSpPr txBox="1"/>
          <p:nvPr/>
        </p:nvSpPr>
        <p:spPr>
          <a:xfrm>
            <a:off x="10491800" y="4129006"/>
            <a:ext cx="6767500" cy="51244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320"/>
              </a:lnSpc>
            </a:pPr>
            <a:r>
              <a:rPr lang="en-US" sz="2400">
                <a:solidFill>
                  <a:srgbClr val="003F91"/>
                </a:solidFill>
                <a:latin typeface="Raleway"/>
              </a:rPr>
              <a:t>Picture or icon here </a:t>
            </a:r>
          </a:p>
        </p:txBody>
      </p:sp>
      <p:sp>
        <p:nvSpPr>
          <p:cNvPr id="28" name="Freeform 28"/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15156000" y="0"/>
            <a:ext cx="3110493" cy="2204226"/>
          </a:xfrm>
          <a:custGeom>
            <a:avLst/>
            <a:gdLst/>
            <a:ahLst/>
            <a:cxnLst/>
            <a:rect l="l" t="t" r="r" b="b"/>
            <a:pathLst>
              <a:path w="3110493" h="2204226">
                <a:moveTo>
                  <a:pt x="0" y="0"/>
                </a:moveTo>
                <a:lnTo>
                  <a:pt x="3110492" y="0"/>
                </a:lnTo>
                <a:lnTo>
                  <a:pt x="3110492" y="2204226"/>
                </a:lnTo>
                <a:lnTo>
                  <a:pt x="0" y="2204226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n-CA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5F7F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0"/>
            <a:ext cx="4214382" cy="10287000"/>
            <a:chOff x="0" y="0"/>
            <a:chExt cx="1425606" cy="347980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425606" cy="3479800"/>
            </a:xfrm>
            <a:custGeom>
              <a:avLst/>
              <a:gdLst/>
              <a:ahLst/>
              <a:cxnLst/>
              <a:rect l="l" t="t" r="r" b="b"/>
              <a:pathLst>
                <a:path w="1425606" h="3479800">
                  <a:moveTo>
                    <a:pt x="0" y="0"/>
                  </a:moveTo>
                  <a:lnTo>
                    <a:pt x="1425606" y="0"/>
                  </a:lnTo>
                  <a:lnTo>
                    <a:pt x="1425606" y="3479800"/>
                  </a:lnTo>
                  <a:lnTo>
                    <a:pt x="0" y="3479800"/>
                  </a:lnTo>
                  <a:close/>
                </a:path>
              </a:pathLst>
            </a:custGeom>
            <a:solidFill>
              <a:srgbClr val="1F73BA"/>
            </a:solidFill>
          </p:spPr>
          <p:txBody>
            <a:bodyPr/>
            <a:lstStyle/>
            <a:p>
              <a:endParaRPr lang="en-CA"/>
            </a:p>
          </p:txBody>
        </p:sp>
      </p:grpSp>
      <p:sp>
        <p:nvSpPr>
          <p:cNvPr id="4" name="TextBox 4"/>
          <p:cNvSpPr txBox="1"/>
          <p:nvPr/>
        </p:nvSpPr>
        <p:spPr>
          <a:xfrm>
            <a:off x="5069691" y="4029075"/>
            <a:ext cx="12189609" cy="22098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8640"/>
              </a:lnSpc>
            </a:pPr>
            <a:r>
              <a:rPr lang="en-US" sz="7200" spc="223">
                <a:solidFill>
                  <a:srgbClr val="1F73BA"/>
                </a:solidFill>
                <a:latin typeface="Raleway Heavy"/>
              </a:rPr>
              <a:t>Thank you for</a:t>
            </a:r>
          </a:p>
          <a:p>
            <a:pPr>
              <a:lnSpc>
                <a:spcPts val="8640"/>
              </a:lnSpc>
            </a:pPr>
            <a:r>
              <a:rPr lang="en-US" sz="7200" spc="223">
                <a:solidFill>
                  <a:srgbClr val="1F73BA"/>
                </a:solidFill>
                <a:latin typeface="Raleway Heavy"/>
              </a:rPr>
              <a:t>listening</a:t>
            </a:r>
          </a:p>
        </p:txBody>
      </p:sp>
      <p:sp>
        <p:nvSpPr>
          <p:cNvPr id="5" name="TextBox 5"/>
          <p:cNvSpPr txBox="1"/>
          <p:nvPr/>
        </p:nvSpPr>
        <p:spPr>
          <a:xfrm>
            <a:off x="461198" y="8176257"/>
            <a:ext cx="2903533" cy="41529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359"/>
              </a:lnSpc>
            </a:pPr>
            <a:r>
              <a:rPr lang="en-US" sz="2400">
                <a:solidFill>
                  <a:srgbClr val="F5F7FA"/>
                </a:solidFill>
                <a:latin typeface="Raleway"/>
              </a:rPr>
              <a:t>TEAM 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461198" y="8843010"/>
            <a:ext cx="2903533" cy="41529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359"/>
              </a:lnSpc>
            </a:pPr>
            <a:r>
              <a:rPr lang="en-US" sz="2400">
                <a:solidFill>
                  <a:srgbClr val="F5F7FA"/>
                </a:solidFill>
                <a:latin typeface="Raleway"/>
              </a:rPr>
              <a:t>Name 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1028700" y="613410"/>
            <a:ext cx="3185682" cy="41529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359"/>
              </a:lnSpc>
            </a:pPr>
            <a:r>
              <a:rPr lang="en-US" sz="2400">
                <a:solidFill>
                  <a:srgbClr val="F5F7FA"/>
                </a:solidFill>
                <a:latin typeface="Raleway"/>
              </a:rPr>
              <a:t>Day, Date </a:t>
            </a:r>
          </a:p>
        </p:txBody>
      </p:sp>
      <p:sp>
        <p:nvSpPr>
          <p:cNvPr id="8" name="Freeform 8"/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15156000" y="0"/>
            <a:ext cx="3110493" cy="2204226"/>
          </a:xfrm>
          <a:custGeom>
            <a:avLst/>
            <a:gdLst/>
            <a:ahLst/>
            <a:cxnLst/>
            <a:rect l="l" t="t" r="r" b="b"/>
            <a:pathLst>
              <a:path w="3110493" h="2204226">
                <a:moveTo>
                  <a:pt x="0" y="0"/>
                </a:moveTo>
                <a:lnTo>
                  <a:pt x="3110492" y="0"/>
                </a:lnTo>
                <a:lnTo>
                  <a:pt x="3110492" y="2204226"/>
                </a:lnTo>
                <a:lnTo>
                  <a:pt x="0" y="2204226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n-CA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15209203" y="2504000"/>
            <a:ext cx="3078797" cy="1546117"/>
          </a:xfrm>
          <a:custGeom>
            <a:avLst/>
            <a:gdLst/>
            <a:ahLst/>
            <a:cxnLst/>
            <a:rect l="l" t="t" r="r" b="b"/>
            <a:pathLst>
              <a:path w="3078797" h="1546117">
                <a:moveTo>
                  <a:pt x="0" y="0"/>
                </a:moveTo>
                <a:lnTo>
                  <a:pt x="3078797" y="0"/>
                </a:lnTo>
                <a:lnTo>
                  <a:pt x="3078797" y="1546117"/>
                </a:lnTo>
                <a:lnTo>
                  <a:pt x="0" y="1546117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292423" t="-816750" r="-515928" b="-100705"/>
            </a:stretch>
          </a:blipFill>
        </p:spPr>
        <p:txBody>
          <a:bodyPr/>
          <a:lstStyle/>
          <a:p>
            <a:endParaRPr lang="en-CA"/>
          </a:p>
        </p:txBody>
      </p:sp>
      <p:sp>
        <p:nvSpPr>
          <p:cNvPr id="3" name="TextBox 3"/>
          <p:cNvSpPr txBox="1"/>
          <p:nvPr/>
        </p:nvSpPr>
        <p:spPr>
          <a:xfrm>
            <a:off x="7814489" y="358140"/>
            <a:ext cx="2659023" cy="67056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760"/>
              </a:lnSpc>
              <a:spcBef>
                <a:spcPct val="0"/>
              </a:spcBef>
            </a:pPr>
            <a:r>
              <a:rPr lang="en-US" sz="3200">
                <a:solidFill>
                  <a:srgbClr val="1F73BA"/>
                </a:solidFill>
                <a:latin typeface="Raleway Bold"/>
              </a:rPr>
              <a:t>Our Partners: </a:t>
            </a:r>
          </a:p>
        </p:txBody>
      </p:sp>
      <p:sp>
        <p:nvSpPr>
          <p:cNvPr id="4" name="Freeform 4"/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0" y="1600659"/>
            <a:ext cx="15711802" cy="7657641"/>
          </a:xfrm>
          <a:custGeom>
            <a:avLst/>
            <a:gdLst/>
            <a:ahLst/>
            <a:cxnLst/>
            <a:rect l="l" t="t" r="r" b="b"/>
            <a:pathLst>
              <a:path w="15711802" h="7657641">
                <a:moveTo>
                  <a:pt x="0" y="0"/>
                </a:moveTo>
                <a:lnTo>
                  <a:pt x="15711802" y="0"/>
                </a:lnTo>
                <a:lnTo>
                  <a:pt x="15711802" y="7657641"/>
                </a:lnTo>
                <a:lnTo>
                  <a:pt x="0" y="7657641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18363" t="-68012" r="-59632" b="-37417"/>
            </a:stretch>
          </a:blipFill>
        </p:spPr>
        <p:txBody>
          <a:bodyPr/>
          <a:lstStyle/>
          <a:p>
            <a:endParaRPr lang="en-CA"/>
          </a:p>
        </p:txBody>
      </p:sp>
      <p:sp>
        <p:nvSpPr>
          <p:cNvPr id="5" name="Freeform 5"/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15460503" y="1450261"/>
            <a:ext cx="2827497" cy="1129854"/>
          </a:xfrm>
          <a:custGeom>
            <a:avLst/>
            <a:gdLst/>
            <a:ahLst/>
            <a:cxnLst/>
            <a:rect l="l" t="t" r="r" b="b"/>
            <a:pathLst>
              <a:path w="2827497" h="1129854">
                <a:moveTo>
                  <a:pt x="0" y="0"/>
                </a:moveTo>
                <a:lnTo>
                  <a:pt x="2827497" y="0"/>
                </a:lnTo>
                <a:lnTo>
                  <a:pt x="2827497" y="1129854"/>
                </a:lnTo>
                <a:lnTo>
                  <a:pt x="0" y="1129854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232434" t="-1147483" r="-656649" b="-144825"/>
            </a:stretch>
          </a:blipFill>
        </p:spPr>
        <p:txBody>
          <a:bodyPr/>
          <a:lstStyle/>
          <a:p>
            <a:endParaRPr lang="en-CA"/>
          </a:p>
        </p:txBody>
      </p:sp>
      <p:sp>
        <p:nvSpPr>
          <p:cNvPr id="6" name="Freeform 6"/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15460503" y="3597383"/>
            <a:ext cx="2338665" cy="1546117"/>
          </a:xfrm>
          <a:custGeom>
            <a:avLst/>
            <a:gdLst/>
            <a:ahLst/>
            <a:cxnLst/>
            <a:rect l="l" t="t" r="r" b="b"/>
            <a:pathLst>
              <a:path w="2338665" h="1546117">
                <a:moveTo>
                  <a:pt x="0" y="0"/>
                </a:moveTo>
                <a:lnTo>
                  <a:pt x="2338665" y="0"/>
                </a:lnTo>
                <a:lnTo>
                  <a:pt x="2338665" y="1546117"/>
                </a:lnTo>
                <a:lnTo>
                  <a:pt x="0" y="1546117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506459" t="-816750" r="-589364" b="-100705"/>
            </a:stretch>
          </a:blipFill>
        </p:spPr>
        <p:txBody>
          <a:bodyPr/>
          <a:lstStyle/>
          <a:p>
            <a:endParaRPr lang="en-CA"/>
          </a:p>
        </p:txBody>
      </p:sp>
      <p:grpSp>
        <p:nvGrpSpPr>
          <p:cNvPr id="7" name="Group 7"/>
          <p:cNvGrpSpPr/>
          <p:nvPr/>
        </p:nvGrpSpPr>
        <p:grpSpPr>
          <a:xfrm>
            <a:off x="-1765541" y="9258300"/>
            <a:ext cx="20638928" cy="1733226"/>
            <a:chOff x="0" y="0"/>
            <a:chExt cx="6981563" cy="586301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6981563" cy="586301"/>
            </a:xfrm>
            <a:custGeom>
              <a:avLst/>
              <a:gdLst/>
              <a:ahLst/>
              <a:cxnLst/>
              <a:rect l="l" t="t" r="r" b="b"/>
              <a:pathLst>
                <a:path w="6981563" h="586301">
                  <a:moveTo>
                    <a:pt x="0" y="0"/>
                  </a:moveTo>
                  <a:lnTo>
                    <a:pt x="6981563" y="0"/>
                  </a:lnTo>
                  <a:lnTo>
                    <a:pt x="6981563" y="586301"/>
                  </a:lnTo>
                  <a:lnTo>
                    <a:pt x="0" y="586301"/>
                  </a:lnTo>
                  <a:close/>
                </a:path>
              </a:pathLst>
            </a:custGeom>
            <a:solidFill>
              <a:srgbClr val="1F73BA"/>
            </a:solidFill>
          </p:spPr>
          <p:txBody>
            <a:bodyPr/>
            <a:lstStyle/>
            <a:p>
              <a:endParaRPr lang="en-CA"/>
            </a:p>
          </p:txBody>
        </p:sp>
      </p:grp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5F7F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0"/>
            <a:ext cx="4214382" cy="10287000"/>
            <a:chOff x="0" y="0"/>
            <a:chExt cx="1425606" cy="347980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425606" cy="3479800"/>
            </a:xfrm>
            <a:custGeom>
              <a:avLst/>
              <a:gdLst/>
              <a:ahLst/>
              <a:cxnLst/>
              <a:rect l="l" t="t" r="r" b="b"/>
              <a:pathLst>
                <a:path w="1425606" h="3479800">
                  <a:moveTo>
                    <a:pt x="0" y="0"/>
                  </a:moveTo>
                  <a:lnTo>
                    <a:pt x="1425606" y="0"/>
                  </a:lnTo>
                  <a:lnTo>
                    <a:pt x="1425606" y="3479800"/>
                  </a:lnTo>
                  <a:lnTo>
                    <a:pt x="0" y="3479800"/>
                  </a:lnTo>
                  <a:close/>
                </a:path>
              </a:pathLst>
            </a:custGeom>
            <a:solidFill>
              <a:srgbClr val="1F73BA"/>
            </a:solidFill>
          </p:spPr>
          <p:txBody>
            <a:bodyPr/>
            <a:lstStyle/>
            <a:p>
              <a:endParaRPr lang="en-CA"/>
            </a:p>
          </p:txBody>
        </p:sp>
      </p:grpSp>
      <p:sp>
        <p:nvSpPr>
          <p:cNvPr id="4" name="TextBox 4"/>
          <p:cNvSpPr txBox="1"/>
          <p:nvPr/>
        </p:nvSpPr>
        <p:spPr>
          <a:xfrm>
            <a:off x="1028700" y="651510"/>
            <a:ext cx="2642270" cy="11049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320"/>
              </a:lnSpc>
            </a:pPr>
            <a:r>
              <a:rPr lang="en-US" sz="3600" spc="111">
                <a:solidFill>
                  <a:srgbClr val="F5F7FA"/>
                </a:solidFill>
                <a:latin typeface="Raleway Heavy"/>
              </a:rPr>
              <a:t>Table of Contents</a:t>
            </a:r>
          </a:p>
        </p:txBody>
      </p:sp>
      <p:sp>
        <p:nvSpPr>
          <p:cNvPr id="5" name="TextBox 5"/>
          <p:cNvSpPr txBox="1"/>
          <p:nvPr/>
        </p:nvSpPr>
        <p:spPr>
          <a:xfrm>
            <a:off x="5069691" y="3558053"/>
            <a:ext cx="8481782" cy="53403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479"/>
              </a:lnSpc>
            </a:pPr>
            <a:r>
              <a:rPr lang="en-US" sz="2799">
                <a:solidFill>
                  <a:srgbClr val="56555D"/>
                </a:solidFill>
                <a:latin typeface="Raleway"/>
              </a:rPr>
              <a:t>Content 1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5069691" y="4842554"/>
            <a:ext cx="8481782" cy="53403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479"/>
              </a:lnSpc>
            </a:pPr>
            <a:r>
              <a:rPr lang="en-US" sz="2799">
                <a:solidFill>
                  <a:srgbClr val="56555D"/>
                </a:solidFill>
                <a:latin typeface="Raleway"/>
              </a:rPr>
              <a:t>Content 2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5069691" y="6127054"/>
            <a:ext cx="8481782" cy="53403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479"/>
              </a:lnSpc>
            </a:pPr>
            <a:r>
              <a:rPr lang="en-US" sz="2799">
                <a:solidFill>
                  <a:srgbClr val="56555D"/>
                </a:solidFill>
                <a:latin typeface="Raleway"/>
              </a:rPr>
              <a:t>Content 3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5069691" y="7411555"/>
            <a:ext cx="8481782" cy="53403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479"/>
              </a:lnSpc>
            </a:pPr>
            <a:r>
              <a:rPr lang="en-US" sz="2799">
                <a:solidFill>
                  <a:srgbClr val="56555D"/>
                </a:solidFill>
                <a:latin typeface="Raleway"/>
              </a:rPr>
              <a:t>Content 4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5069691" y="8696055"/>
            <a:ext cx="8481782" cy="53403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479"/>
              </a:lnSpc>
            </a:pPr>
            <a:r>
              <a:rPr lang="en-US" sz="2799">
                <a:solidFill>
                  <a:srgbClr val="56555D"/>
                </a:solidFill>
                <a:latin typeface="Raleway"/>
              </a:rPr>
              <a:t>Content 5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2892884" y="3558053"/>
            <a:ext cx="682307" cy="53403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479"/>
              </a:lnSpc>
            </a:pPr>
            <a:r>
              <a:rPr lang="en-US" sz="2799">
                <a:solidFill>
                  <a:srgbClr val="F5F7FA"/>
                </a:solidFill>
                <a:latin typeface="Raleway"/>
              </a:rPr>
              <a:t>I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2892884" y="4842554"/>
            <a:ext cx="682307" cy="53403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479"/>
              </a:lnSpc>
            </a:pPr>
            <a:r>
              <a:rPr lang="en-US" sz="2799">
                <a:solidFill>
                  <a:srgbClr val="F5F7FA"/>
                </a:solidFill>
                <a:latin typeface="Raleway"/>
              </a:rPr>
              <a:t>II</a:t>
            </a:r>
          </a:p>
        </p:txBody>
      </p:sp>
      <p:sp>
        <p:nvSpPr>
          <p:cNvPr id="12" name="TextBox 12"/>
          <p:cNvSpPr txBox="1"/>
          <p:nvPr/>
        </p:nvSpPr>
        <p:spPr>
          <a:xfrm>
            <a:off x="2892884" y="6127054"/>
            <a:ext cx="682307" cy="53403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479"/>
              </a:lnSpc>
            </a:pPr>
            <a:r>
              <a:rPr lang="en-US" sz="2799">
                <a:solidFill>
                  <a:srgbClr val="F5F7FA"/>
                </a:solidFill>
                <a:latin typeface="Raleway"/>
              </a:rPr>
              <a:t>III</a:t>
            </a:r>
          </a:p>
        </p:txBody>
      </p:sp>
      <p:sp>
        <p:nvSpPr>
          <p:cNvPr id="13" name="TextBox 13"/>
          <p:cNvSpPr txBox="1"/>
          <p:nvPr/>
        </p:nvSpPr>
        <p:spPr>
          <a:xfrm>
            <a:off x="2892884" y="7411555"/>
            <a:ext cx="682307" cy="53403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479"/>
              </a:lnSpc>
            </a:pPr>
            <a:r>
              <a:rPr lang="en-US" sz="2799">
                <a:solidFill>
                  <a:srgbClr val="F5F7FA"/>
                </a:solidFill>
                <a:latin typeface="Raleway"/>
              </a:rPr>
              <a:t>IV</a:t>
            </a:r>
          </a:p>
        </p:txBody>
      </p:sp>
      <p:sp>
        <p:nvSpPr>
          <p:cNvPr id="14" name="TextBox 14"/>
          <p:cNvSpPr txBox="1"/>
          <p:nvPr/>
        </p:nvSpPr>
        <p:spPr>
          <a:xfrm>
            <a:off x="2892884" y="8696055"/>
            <a:ext cx="682307" cy="53403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479"/>
              </a:lnSpc>
            </a:pPr>
            <a:r>
              <a:rPr lang="en-US" sz="2799">
                <a:solidFill>
                  <a:srgbClr val="F5F7FA"/>
                </a:solidFill>
                <a:latin typeface="Raleway"/>
              </a:rPr>
              <a:t>V</a:t>
            </a:r>
          </a:p>
        </p:txBody>
      </p:sp>
      <p:sp>
        <p:nvSpPr>
          <p:cNvPr id="15" name="TextBox 15"/>
          <p:cNvSpPr txBox="1"/>
          <p:nvPr/>
        </p:nvSpPr>
        <p:spPr>
          <a:xfrm>
            <a:off x="16166354" y="3558053"/>
            <a:ext cx="682307" cy="53403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4479"/>
              </a:lnSpc>
            </a:pPr>
            <a:r>
              <a:rPr lang="en-US" sz="2799">
                <a:solidFill>
                  <a:srgbClr val="56555D"/>
                </a:solidFill>
                <a:latin typeface="Raleway"/>
              </a:rPr>
              <a:t>3</a:t>
            </a:r>
          </a:p>
        </p:txBody>
      </p:sp>
      <p:sp>
        <p:nvSpPr>
          <p:cNvPr id="16" name="TextBox 16"/>
          <p:cNvSpPr txBox="1"/>
          <p:nvPr/>
        </p:nvSpPr>
        <p:spPr>
          <a:xfrm>
            <a:off x="16166354" y="4842554"/>
            <a:ext cx="682307" cy="53403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4479"/>
              </a:lnSpc>
            </a:pPr>
            <a:r>
              <a:rPr lang="en-US" sz="2799">
                <a:solidFill>
                  <a:srgbClr val="56555D"/>
                </a:solidFill>
                <a:latin typeface="Raleway"/>
              </a:rPr>
              <a:t>7</a:t>
            </a:r>
          </a:p>
        </p:txBody>
      </p:sp>
      <p:sp>
        <p:nvSpPr>
          <p:cNvPr id="17" name="TextBox 17"/>
          <p:cNvSpPr txBox="1"/>
          <p:nvPr/>
        </p:nvSpPr>
        <p:spPr>
          <a:xfrm>
            <a:off x="16166354" y="6127054"/>
            <a:ext cx="682307" cy="53403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4479"/>
              </a:lnSpc>
            </a:pPr>
            <a:r>
              <a:rPr lang="en-US" sz="2799">
                <a:solidFill>
                  <a:srgbClr val="56555D"/>
                </a:solidFill>
                <a:latin typeface="Raleway"/>
              </a:rPr>
              <a:t>11</a:t>
            </a:r>
          </a:p>
        </p:txBody>
      </p:sp>
      <p:sp>
        <p:nvSpPr>
          <p:cNvPr id="18" name="TextBox 18"/>
          <p:cNvSpPr txBox="1"/>
          <p:nvPr/>
        </p:nvSpPr>
        <p:spPr>
          <a:xfrm>
            <a:off x="16166354" y="7411555"/>
            <a:ext cx="682307" cy="53403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4479"/>
              </a:lnSpc>
            </a:pPr>
            <a:r>
              <a:rPr lang="en-US" sz="2799">
                <a:solidFill>
                  <a:srgbClr val="56555D"/>
                </a:solidFill>
                <a:latin typeface="Raleway"/>
              </a:rPr>
              <a:t>13</a:t>
            </a:r>
          </a:p>
        </p:txBody>
      </p:sp>
      <p:sp>
        <p:nvSpPr>
          <p:cNvPr id="19" name="TextBox 19"/>
          <p:cNvSpPr txBox="1"/>
          <p:nvPr/>
        </p:nvSpPr>
        <p:spPr>
          <a:xfrm>
            <a:off x="16166354" y="8696055"/>
            <a:ext cx="682307" cy="53403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4479"/>
              </a:lnSpc>
            </a:pPr>
            <a:r>
              <a:rPr lang="en-US" sz="2799">
                <a:solidFill>
                  <a:srgbClr val="56555D"/>
                </a:solidFill>
                <a:latin typeface="Raleway"/>
              </a:rPr>
              <a:t>16</a:t>
            </a:r>
          </a:p>
        </p:txBody>
      </p:sp>
      <p:sp>
        <p:nvSpPr>
          <p:cNvPr id="20" name="TextBox 20"/>
          <p:cNvSpPr txBox="1"/>
          <p:nvPr/>
        </p:nvSpPr>
        <p:spPr>
          <a:xfrm>
            <a:off x="15755715" y="2568265"/>
            <a:ext cx="1503585" cy="109601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479"/>
              </a:lnSpc>
            </a:pPr>
            <a:r>
              <a:rPr lang="en-US" sz="2799">
                <a:solidFill>
                  <a:srgbClr val="56555D"/>
                </a:solidFill>
                <a:latin typeface="Raleway"/>
              </a:rPr>
              <a:t>Page numers </a:t>
            </a:r>
          </a:p>
        </p:txBody>
      </p:sp>
      <p:sp>
        <p:nvSpPr>
          <p:cNvPr id="21" name="Freeform 21"/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15156000" y="0"/>
            <a:ext cx="3110493" cy="2204226"/>
          </a:xfrm>
          <a:custGeom>
            <a:avLst/>
            <a:gdLst/>
            <a:ahLst/>
            <a:cxnLst/>
            <a:rect l="l" t="t" r="r" b="b"/>
            <a:pathLst>
              <a:path w="3110493" h="2204226">
                <a:moveTo>
                  <a:pt x="0" y="0"/>
                </a:moveTo>
                <a:lnTo>
                  <a:pt x="3110493" y="0"/>
                </a:lnTo>
                <a:lnTo>
                  <a:pt x="3110493" y="2204225"/>
                </a:lnTo>
                <a:lnTo>
                  <a:pt x="0" y="2204225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n-CA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5F7F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0"/>
            <a:ext cx="4214382" cy="10287000"/>
            <a:chOff x="0" y="0"/>
            <a:chExt cx="1425606" cy="347980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425606" cy="3479800"/>
            </a:xfrm>
            <a:custGeom>
              <a:avLst/>
              <a:gdLst/>
              <a:ahLst/>
              <a:cxnLst/>
              <a:rect l="l" t="t" r="r" b="b"/>
              <a:pathLst>
                <a:path w="1425606" h="3479800">
                  <a:moveTo>
                    <a:pt x="0" y="0"/>
                  </a:moveTo>
                  <a:lnTo>
                    <a:pt x="1425606" y="0"/>
                  </a:lnTo>
                  <a:lnTo>
                    <a:pt x="1425606" y="3479800"/>
                  </a:lnTo>
                  <a:lnTo>
                    <a:pt x="0" y="3479800"/>
                  </a:lnTo>
                  <a:close/>
                </a:path>
              </a:pathLst>
            </a:custGeom>
            <a:solidFill>
              <a:srgbClr val="1F73BA"/>
            </a:solidFill>
          </p:spPr>
          <p:txBody>
            <a:bodyPr/>
            <a:lstStyle/>
            <a:p>
              <a:endParaRPr lang="en-CA"/>
            </a:p>
          </p:txBody>
        </p:sp>
      </p:grpSp>
      <p:sp>
        <p:nvSpPr>
          <p:cNvPr id="4" name="TextBox 4"/>
          <p:cNvSpPr txBox="1"/>
          <p:nvPr/>
        </p:nvSpPr>
        <p:spPr>
          <a:xfrm>
            <a:off x="5069691" y="4029075"/>
            <a:ext cx="12189609" cy="22098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8640"/>
              </a:lnSpc>
            </a:pPr>
            <a:r>
              <a:rPr lang="en-US" sz="7200" spc="223">
                <a:solidFill>
                  <a:srgbClr val="1F73BA"/>
                </a:solidFill>
                <a:latin typeface="Raleway Heavy"/>
              </a:rPr>
              <a:t>Research Background &amp;</a:t>
            </a:r>
          </a:p>
          <a:p>
            <a:pPr>
              <a:lnSpc>
                <a:spcPts val="8640"/>
              </a:lnSpc>
            </a:pPr>
            <a:r>
              <a:rPr lang="en-US" sz="7200" spc="223">
                <a:solidFill>
                  <a:srgbClr val="1F73BA"/>
                </a:solidFill>
                <a:latin typeface="Raleway Heavy"/>
              </a:rPr>
              <a:t>Motivation</a:t>
            </a:r>
          </a:p>
        </p:txBody>
      </p:sp>
      <p:sp>
        <p:nvSpPr>
          <p:cNvPr id="5" name="TextBox 5"/>
          <p:cNvSpPr txBox="1"/>
          <p:nvPr/>
        </p:nvSpPr>
        <p:spPr>
          <a:xfrm>
            <a:off x="1734344" y="4495165"/>
            <a:ext cx="2298031" cy="53403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479"/>
              </a:lnSpc>
            </a:pPr>
            <a:r>
              <a:rPr lang="en-US" sz="2799">
                <a:solidFill>
                  <a:srgbClr val="F5F7FA"/>
                </a:solidFill>
                <a:latin typeface="Raleway"/>
              </a:rPr>
              <a:t>Chapter I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5069691" y="8724265"/>
            <a:ext cx="9092802" cy="53403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479"/>
              </a:lnSpc>
              <a:spcBef>
                <a:spcPct val="0"/>
              </a:spcBef>
            </a:pPr>
            <a:r>
              <a:rPr lang="en-US" sz="2799">
                <a:solidFill>
                  <a:srgbClr val="1F73BA"/>
                </a:solidFill>
                <a:latin typeface="Raleway"/>
              </a:rPr>
              <a:t> Research Topic</a:t>
            </a:r>
          </a:p>
        </p:txBody>
      </p:sp>
      <p:sp>
        <p:nvSpPr>
          <p:cNvPr id="7" name="Freeform 7"/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15156000" y="0"/>
            <a:ext cx="3110493" cy="2204226"/>
          </a:xfrm>
          <a:custGeom>
            <a:avLst/>
            <a:gdLst/>
            <a:ahLst/>
            <a:cxnLst/>
            <a:rect l="l" t="t" r="r" b="b"/>
            <a:pathLst>
              <a:path w="3110493" h="2204226">
                <a:moveTo>
                  <a:pt x="0" y="0"/>
                </a:moveTo>
                <a:lnTo>
                  <a:pt x="3110493" y="0"/>
                </a:lnTo>
                <a:lnTo>
                  <a:pt x="3110493" y="2204225"/>
                </a:lnTo>
                <a:lnTo>
                  <a:pt x="0" y="2204225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n-CA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5F7F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0"/>
            <a:ext cx="847771" cy="859163"/>
            <a:chOff x="0" y="0"/>
            <a:chExt cx="286777" cy="29063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286777" cy="290630"/>
            </a:xfrm>
            <a:custGeom>
              <a:avLst/>
              <a:gdLst/>
              <a:ahLst/>
              <a:cxnLst/>
              <a:rect l="l" t="t" r="r" b="b"/>
              <a:pathLst>
                <a:path w="286777" h="290630">
                  <a:moveTo>
                    <a:pt x="0" y="0"/>
                  </a:moveTo>
                  <a:lnTo>
                    <a:pt x="286777" y="0"/>
                  </a:lnTo>
                  <a:lnTo>
                    <a:pt x="286777" y="290630"/>
                  </a:lnTo>
                  <a:lnTo>
                    <a:pt x="0" y="290630"/>
                  </a:lnTo>
                  <a:close/>
                </a:path>
              </a:pathLst>
            </a:custGeom>
            <a:solidFill>
              <a:srgbClr val="1F73BA"/>
            </a:solidFill>
          </p:spPr>
          <p:txBody>
            <a:bodyPr/>
            <a:lstStyle/>
            <a:p>
              <a:endParaRPr lang="en-CA"/>
            </a:p>
          </p:txBody>
        </p:sp>
      </p:grpSp>
      <p:grpSp>
        <p:nvGrpSpPr>
          <p:cNvPr id="4" name="Group 4"/>
          <p:cNvGrpSpPr/>
          <p:nvPr/>
        </p:nvGrpSpPr>
        <p:grpSpPr>
          <a:xfrm>
            <a:off x="0" y="859163"/>
            <a:ext cx="847771" cy="9427837"/>
            <a:chOff x="0" y="0"/>
            <a:chExt cx="286777" cy="3189170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286777" cy="3189170"/>
            </a:xfrm>
            <a:custGeom>
              <a:avLst/>
              <a:gdLst/>
              <a:ahLst/>
              <a:cxnLst/>
              <a:rect l="l" t="t" r="r" b="b"/>
              <a:pathLst>
                <a:path w="286777" h="3189170">
                  <a:moveTo>
                    <a:pt x="0" y="0"/>
                  </a:moveTo>
                  <a:lnTo>
                    <a:pt x="286777" y="0"/>
                  </a:lnTo>
                  <a:lnTo>
                    <a:pt x="286777" y="3189170"/>
                  </a:lnTo>
                  <a:lnTo>
                    <a:pt x="0" y="3189170"/>
                  </a:lnTo>
                  <a:close/>
                </a:path>
              </a:pathLst>
            </a:custGeom>
            <a:solidFill>
              <a:srgbClr val="1F73BA">
                <a:alpha val="24706"/>
              </a:srgbClr>
            </a:solidFill>
          </p:spPr>
          <p:txBody>
            <a:bodyPr/>
            <a:lstStyle/>
            <a:p>
              <a:endParaRPr lang="en-CA"/>
            </a:p>
          </p:txBody>
        </p:sp>
      </p:grpSp>
      <p:sp>
        <p:nvSpPr>
          <p:cNvPr id="10" name="TextBox 10"/>
          <p:cNvSpPr txBox="1"/>
          <p:nvPr/>
        </p:nvSpPr>
        <p:spPr>
          <a:xfrm>
            <a:off x="1123950" y="233385"/>
            <a:ext cx="10592755" cy="3714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879"/>
              </a:lnSpc>
            </a:pPr>
            <a:r>
              <a:rPr lang="en-US" sz="2400" spc="74">
                <a:solidFill>
                  <a:srgbClr val="1F73BA"/>
                </a:solidFill>
                <a:latin typeface="Raleway Bold"/>
              </a:rPr>
              <a:t>Research Background &amp; Motivation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154759" y="233385"/>
            <a:ext cx="538253" cy="3714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879"/>
              </a:lnSpc>
            </a:pPr>
            <a:r>
              <a:rPr lang="en-US" sz="2400" spc="74" dirty="0">
                <a:solidFill>
                  <a:srgbClr val="F5F7FA"/>
                </a:solidFill>
                <a:latin typeface="Raleway"/>
              </a:rPr>
              <a:t>I</a:t>
            </a:r>
          </a:p>
        </p:txBody>
      </p:sp>
      <p:sp>
        <p:nvSpPr>
          <p:cNvPr id="15" name="AutoShape 15"/>
          <p:cNvSpPr/>
          <p:nvPr/>
        </p:nvSpPr>
        <p:spPr>
          <a:xfrm flipV="1">
            <a:off x="0" y="825907"/>
            <a:ext cx="14590800" cy="4763"/>
          </a:xfrm>
          <a:prstGeom prst="line">
            <a:avLst/>
          </a:prstGeom>
          <a:ln w="9525" cap="rnd">
            <a:solidFill>
              <a:srgbClr val="1F73BA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CA" dirty="0"/>
          </a:p>
        </p:txBody>
      </p:sp>
      <p:sp>
        <p:nvSpPr>
          <p:cNvPr id="16" name="Freeform 16"/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15156000" y="0"/>
            <a:ext cx="3110493" cy="2204226"/>
          </a:xfrm>
          <a:custGeom>
            <a:avLst/>
            <a:gdLst/>
            <a:ahLst/>
            <a:cxnLst/>
            <a:rect l="l" t="t" r="r" b="b"/>
            <a:pathLst>
              <a:path w="3110493" h="2204226">
                <a:moveTo>
                  <a:pt x="0" y="0"/>
                </a:moveTo>
                <a:lnTo>
                  <a:pt x="3110493" y="0"/>
                </a:lnTo>
                <a:lnTo>
                  <a:pt x="3110493" y="2204226"/>
                </a:lnTo>
                <a:lnTo>
                  <a:pt x="0" y="2204226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n-CA"/>
          </a:p>
        </p:txBody>
      </p:sp>
      <p:sp>
        <p:nvSpPr>
          <p:cNvPr id="23" name="TextBox 7">
            <a:extLst>
              <a:ext uri="{FF2B5EF4-FFF2-40B4-BE49-F238E27FC236}">
                <a16:creationId xmlns:a16="http://schemas.microsoft.com/office/drawing/2014/main" id="{0C5D973E-D01F-82CD-697A-388903FE6636}"/>
              </a:ext>
            </a:extLst>
          </p:cNvPr>
          <p:cNvSpPr txBox="1"/>
          <p:nvPr/>
        </p:nvSpPr>
        <p:spPr>
          <a:xfrm>
            <a:off x="1749656" y="5904106"/>
            <a:ext cx="6767500" cy="51244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320"/>
              </a:lnSpc>
            </a:pPr>
            <a:r>
              <a:rPr lang="en-US" sz="2400">
                <a:solidFill>
                  <a:srgbClr val="56555D"/>
                </a:solidFill>
                <a:latin typeface="Raleway"/>
              </a:rPr>
              <a:t>Or text in regular paragraph </a:t>
            </a:r>
          </a:p>
        </p:txBody>
      </p:sp>
      <p:sp>
        <p:nvSpPr>
          <p:cNvPr id="24" name="TextBox 8">
            <a:extLst>
              <a:ext uri="{FF2B5EF4-FFF2-40B4-BE49-F238E27FC236}">
                <a16:creationId xmlns:a16="http://schemas.microsoft.com/office/drawing/2014/main" id="{0F08A25F-77BD-95A6-2EB1-3AD44AAB7EA2}"/>
              </a:ext>
            </a:extLst>
          </p:cNvPr>
          <p:cNvSpPr txBox="1"/>
          <p:nvPr/>
        </p:nvSpPr>
        <p:spPr>
          <a:xfrm>
            <a:off x="1123950" y="2370331"/>
            <a:ext cx="7393206" cy="18002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647700" lvl="1" indent="-323850">
              <a:lnSpc>
                <a:spcPts val="4800"/>
              </a:lnSpc>
              <a:buFont typeface="Arial"/>
              <a:buChar char="•"/>
            </a:pPr>
            <a:r>
              <a:rPr lang="en-US" sz="3000" spc="30">
                <a:solidFill>
                  <a:srgbClr val="56555D"/>
                </a:solidFill>
                <a:latin typeface="Raleway"/>
              </a:rPr>
              <a:t>Write text here. This Could be in a format of bullet point </a:t>
            </a:r>
          </a:p>
          <a:p>
            <a:pPr marL="647700" lvl="1" indent="-323850">
              <a:lnSpc>
                <a:spcPts val="4800"/>
              </a:lnSpc>
              <a:buFont typeface="Arial"/>
              <a:buChar char="•"/>
            </a:pPr>
            <a:r>
              <a:rPr lang="en-US" sz="3000" spc="30">
                <a:solidFill>
                  <a:srgbClr val="56555D"/>
                </a:solidFill>
                <a:latin typeface="Raleway"/>
              </a:rPr>
              <a:t>if needed </a:t>
            </a:r>
          </a:p>
        </p:txBody>
      </p:sp>
      <p:grpSp>
        <p:nvGrpSpPr>
          <p:cNvPr id="25" name="Group 9">
            <a:extLst>
              <a:ext uri="{FF2B5EF4-FFF2-40B4-BE49-F238E27FC236}">
                <a16:creationId xmlns:a16="http://schemas.microsoft.com/office/drawing/2014/main" id="{02355EA8-EDB3-A583-E160-FFE60F4081A5}"/>
              </a:ext>
            </a:extLst>
          </p:cNvPr>
          <p:cNvGrpSpPr/>
          <p:nvPr/>
        </p:nvGrpSpPr>
        <p:grpSpPr>
          <a:xfrm>
            <a:off x="11027037" y="2859296"/>
            <a:ext cx="6982057" cy="6401530"/>
            <a:chOff x="0" y="0"/>
            <a:chExt cx="1838896" cy="1686000"/>
          </a:xfrm>
        </p:grpSpPr>
        <p:sp>
          <p:nvSpPr>
            <p:cNvPr id="26" name="Freeform 10">
              <a:extLst>
                <a:ext uri="{FF2B5EF4-FFF2-40B4-BE49-F238E27FC236}">
                  <a16:creationId xmlns:a16="http://schemas.microsoft.com/office/drawing/2014/main" id="{2A46584C-9AA0-EFAD-EE8A-6C53BB0A168A}"/>
                </a:ext>
              </a:extLst>
            </p:cNvPr>
            <p:cNvSpPr/>
            <p:nvPr/>
          </p:nvSpPr>
          <p:spPr>
            <a:xfrm>
              <a:off x="0" y="0"/>
              <a:ext cx="1838896" cy="1686000"/>
            </a:xfrm>
            <a:custGeom>
              <a:avLst/>
              <a:gdLst/>
              <a:ahLst/>
              <a:cxnLst/>
              <a:rect l="l" t="t" r="r" b="b"/>
              <a:pathLst>
                <a:path w="1838896" h="1686000">
                  <a:moveTo>
                    <a:pt x="0" y="0"/>
                  </a:moveTo>
                  <a:lnTo>
                    <a:pt x="1838896" y="0"/>
                  </a:lnTo>
                  <a:lnTo>
                    <a:pt x="1838896" y="1686000"/>
                  </a:lnTo>
                  <a:lnTo>
                    <a:pt x="0" y="1686000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19050" cap="sq">
              <a:solidFill>
                <a:srgbClr val="1F73BA"/>
              </a:solidFill>
              <a:prstDash val="solid"/>
              <a:miter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7" name="TextBox 11">
              <a:extLst>
                <a:ext uri="{FF2B5EF4-FFF2-40B4-BE49-F238E27FC236}">
                  <a16:creationId xmlns:a16="http://schemas.microsoft.com/office/drawing/2014/main" id="{D96DB471-0911-364F-7F58-D12FEEFF8249}"/>
                </a:ext>
              </a:extLst>
            </p:cNvPr>
            <p:cNvSpPr txBox="1"/>
            <p:nvPr/>
          </p:nvSpPr>
          <p:spPr>
            <a:xfrm>
              <a:off x="0" y="-9525"/>
              <a:ext cx="1838896" cy="16955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879"/>
                </a:lnSpc>
              </a:pPr>
              <a:endParaRPr/>
            </a:p>
          </p:txBody>
        </p:sp>
      </p:grpSp>
      <p:sp>
        <p:nvSpPr>
          <p:cNvPr id="28" name="TextBox 12">
            <a:extLst>
              <a:ext uri="{FF2B5EF4-FFF2-40B4-BE49-F238E27FC236}">
                <a16:creationId xmlns:a16="http://schemas.microsoft.com/office/drawing/2014/main" id="{A45D8ADD-80DB-58B2-501B-C26C20D1515A}"/>
              </a:ext>
            </a:extLst>
          </p:cNvPr>
          <p:cNvSpPr txBox="1"/>
          <p:nvPr/>
        </p:nvSpPr>
        <p:spPr>
          <a:xfrm>
            <a:off x="16918147" y="9134475"/>
            <a:ext cx="682307" cy="5810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4800"/>
              </a:lnSpc>
            </a:pPr>
            <a:r>
              <a:rPr lang="en-US" sz="3000">
                <a:solidFill>
                  <a:srgbClr val="1F73BA"/>
                </a:solidFill>
                <a:latin typeface="Raleway Bold"/>
              </a:rPr>
              <a:t>4</a:t>
            </a:r>
          </a:p>
        </p:txBody>
      </p:sp>
      <p:sp>
        <p:nvSpPr>
          <p:cNvPr id="29" name="TextBox 15">
            <a:extLst>
              <a:ext uri="{FF2B5EF4-FFF2-40B4-BE49-F238E27FC236}">
                <a16:creationId xmlns:a16="http://schemas.microsoft.com/office/drawing/2014/main" id="{26FF16EA-2EE8-CA5E-BBA3-9F6CEE545D67}"/>
              </a:ext>
            </a:extLst>
          </p:cNvPr>
          <p:cNvSpPr txBox="1"/>
          <p:nvPr/>
        </p:nvSpPr>
        <p:spPr>
          <a:xfrm>
            <a:off x="12858184" y="5677666"/>
            <a:ext cx="3853062" cy="48266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4320"/>
              </a:lnSpc>
            </a:pPr>
            <a:r>
              <a:rPr lang="en-US" sz="2400" dirty="0">
                <a:solidFill>
                  <a:srgbClr val="003F91"/>
                </a:solidFill>
                <a:latin typeface="Raleway"/>
              </a:rPr>
              <a:t>Picture or icon here  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5F7F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0"/>
            <a:ext cx="847771" cy="859163"/>
            <a:chOff x="0" y="0"/>
            <a:chExt cx="286777" cy="29063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286777" cy="290630"/>
            </a:xfrm>
            <a:custGeom>
              <a:avLst/>
              <a:gdLst/>
              <a:ahLst/>
              <a:cxnLst/>
              <a:rect l="l" t="t" r="r" b="b"/>
              <a:pathLst>
                <a:path w="286777" h="290630">
                  <a:moveTo>
                    <a:pt x="0" y="0"/>
                  </a:moveTo>
                  <a:lnTo>
                    <a:pt x="286777" y="0"/>
                  </a:lnTo>
                  <a:lnTo>
                    <a:pt x="286777" y="290630"/>
                  </a:lnTo>
                  <a:lnTo>
                    <a:pt x="0" y="290630"/>
                  </a:lnTo>
                  <a:close/>
                </a:path>
              </a:pathLst>
            </a:custGeom>
            <a:solidFill>
              <a:srgbClr val="1F73BA"/>
            </a:solidFill>
          </p:spPr>
          <p:txBody>
            <a:bodyPr/>
            <a:lstStyle/>
            <a:p>
              <a:endParaRPr lang="en-CA"/>
            </a:p>
          </p:txBody>
        </p:sp>
      </p:grpSp>
      <p:grpSp>
        <p:nvGrpSpPr>
          <p:cNvPr id="4" name="Group 4"/>
          <p:cNvGrpSpPr/>
          <p:nvPr/>
        </p:nvGrpSpPr>
        <p:grpSpPr>
          <a:xfrm>
            <a:off x="0" y="859163"/>
            <a:ext cx="847771" cy="9427837"/>
            <a:chOff x="0" y="0"/>
            <a:chExt cx="286777" cy="3189170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286777" cy="3189170"/>
            </a:xfrm>
            <a:custGeom>
              <a:avLst/>
              <a:gdLst/>
              <a:ahLst/>
              <a:cxnLst/>
              <a:rect l="l" t="t" r="r" b="b"/>
              <a:pathLst>
                <a:path w="286777" h="3189170">
                  <a:moveTo>
                    <a:pt x="0" y="0"/>
                  </a:moveTo>
                  <a:lnTo>
                    <a:pt x="286777" y="0"/>
                  </a:lnTo>
                  <a:lnTo>
                    <a:pt x="286777" y="3189170"/>
                  </a:lnTo>
                  <a:lnTo>
                    <a:pt x="0" y="3189170"/>
                  </a:lnTo>
                  <a:close/>
                </a:path>
              </a:pathLst>
            </a:custGeom>
            <a:solidFill>
              <a:srgbClr val="1F73BA">
                <a:alpha val="24706"/>
              </a:srgbClr>
            </a:solidFill>
          </p:spPr>
          <p:txBody>
            <a:bodyPr/>
            <a:lstStyle/>
            <a:p>
              <a:endParaRPr lang="en-CA"/>
            </a:p>
          </p:txBody>
        </p:sp>
      </p:grpSp>
      <p:grpSp>
        <p:nvGrpSpPr>
          <p:cNvPr id="6" name="Group 6"/>
          <p:cNvGrpSpPr/>
          <p:nvPr/>
        </p:nvGrpSpPr>
        <p:grpSpPr>
          <a:xfrm>
            <a:off x="4314825" y="1370206"/>
            <a:ext cx="9658350" cy="3086100"/>
            <a:chOff x="0" y="0"/>
            <a:chExt cx="2543763" cy="812800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2543763" cy="812800"/>
            </a:xfrm>
            <a:custGeom>
              <a:avLst/>
              <a:gdLst/>
              <a:ahLst/>
              <a:cxnLst/>
              <a:rect l="l" t="t" r="r" b="b"/>
              <a:pathLst>
                <a:path w="2543763" h="812800">
                  <a:moveTo>
                    <a:pt x="0" y="0"/>
                  </a:moveTo>
                  <a:lnTo>
                    <a:pt x="2543763" y="0"/>
                  </a:lnTo>
                  <a:lnTo>
                    <a:pt x="2543763" y="812800"/>
                  </a:lnTo>
                  <a:lnTo>
                    <a:pt x="0" y="812800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19050" cap="sq">
              <a:solidFill>
                <a:srgbClr val="1F73BA"/>
              </a:solidFill>
              <a:prstDash val="solid"/>
              <a:miter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8" name="TextBox 8"/>
            <p:cNvSpPr txBox="1"/>
            <p:nvPr/>
          </p:nvSpPr>
          <p:spPr>
            <a:xfrm>
              <a:off x="0" y="-9525"/>
              <a:ext cx="2543763" cy="8223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879"/>
                </a:lnSpc>
              </a:pPr>
              <a:endParaRPr/>
            </a:p>
          </p:txBody>
        </p:sp>
      </p:grpSp>
      <p:sp>
        <p:nvSpPr>
          <p:cNvPr id="9" name="TextBox 9"/>
          <p:cNvSpPr txBox="1"/>
          <p:nvPr/>
        </p:nvSpPr>
        <p:spPr>
          <a:xfrm>
            <a:off x="16918147" y="9134475"/>
            <a:ext cx="682307" cy="5810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4800"/>
              </a:lnSpc>
            </a:pPr>
            <a:r>
              <a:rPr lang="en-US" sz="3000">
                <a:solidFill>
                  <a:srgbClr val="1F73BA"/>
                </a:solidFill>
                <a:latin typeface="Raleway Bold"/>
              </a:rPr>
              <a:t>5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1123950" y="233385"/>
            <a:ext cx="10592755" cy="3714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879"/>
              </a:lnSpc>
            </a:pPr>
            <a:r>
              <a:rPr lang="en-US" sz="2400" spc="74">
                <a:solidFill>
                  <a:srgbClr val="1F73BA"/>
                </a:solidFill>
                <a:latin typeface="Raleway Bold"/>
              </a:rPr>
              <a:t>Research Background &amp; Motivation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154759" y="233385"/>
            <a:ext cx="538253" cy="3714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879"/>
              </a:lnSpc>
            </a:pPr>
            <a:r>
              <a:rPr lang="en-US" sz="2400" spc="74" dirty="0">
                <a:solidFill>
                  <a:srgbClr val="F5F7FA"/>
                </a:solidFill>
                <a:latin typeface="Raleway"/>
              </a:rPr>
              <a:t>I</a:t>
            </a:r>
          </a:p>
        </p:txBody>
      </p:sp>
      <p:sp>
        <p:nvSpPr>
          <p:cNvPr id="12" name="TextBox 12"/>
          <p:cNvSpPr txBox="1"/>
          <p:nvPr/>
        </p:nvSpPr>
        <p:spPr>
          <a:xfrm>
            <a:off x="10491800" y="6134903"/>
            <a:ext cx="6767500" cy="51244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320"/>
              </a:lnSpc>
            </a:pPr>
            <a:r>
              <a:rPr lang="en-US" sz="2400">
                <a:solidFill>
                  <a:srgbClr val="56555D"/>
                </a:solidFill>
                <a:latin typeface="Raleway"/>
              </a:rPr>
              <a:t>Text</a:t>
            </a:r>
          </a:p>
        </p:txBody>
      </p:sp>
      <p:sp>
        <p:nvSpPr>
          <p:cNvPr id="13" name="TextBox 13"/>
          <p:cNvSpPr txBox="1"/>
          <p:nvPr/>
        </p:nvSpPr>
        <p:spPr>
          <a:xfrm>
            <a:off x="1123950" y="5810100"/>
            <a:ext cx="8303319" cy="11906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647700" lvl="1" indent="-323850">
              <a:lnSpc>
                <a:spcPts val="4800"/>
              </a:lnSpc>
              <a:buFont typeface="Arial"/>
              <a:buChar char="•"/>
            </a:pPr>
            <a:r>
              <a:rPr lang="en-US" sz="3000" spc="30">
                <a:solidFill>
                  <a:srgbClr val="56555D"/>
                </a:solidFill>
                <a:latin typeface="Raleway"/>
              </a:rPr>
              <a:t>Text</a:t>
            </a:r>
          </a:p>
          <a:p>
            <a:pPr marL="647700" lvl="1" indent="-323850">
              <a:lnSpc>
                <a:spcPts val="4800"/>
              </a:lnSpc>
              <a:buFont typeface="Arial"/>
              <a:buChar char="•"/>
            </a:pPr>
            <a:r>
              <a:rPr lang="en-US" sz="3000" spc="30">
                <a:solidFill>
                  <a:srgbClr val="56555D"/>
                </a:solidFill>
                <a:latin typeface="Raleway"/>
              </a:rPr>
              <a:t>Text</a:t>
            </a:r>
          </a:p>
        </p:txBody>
      </p:sp>
      <p:sp>
        <p:nvSpPr>
          <p:cNvPr id="14" name="TextBox 14"/>
          <p:cNvSpPr txBox="1"/>
          <p:nvPr/>
        </p:nvSpPr>
        <p:spPr>
          <a:xfrm>
            <a:off x="5760250" y="2580834"/>
            <a:ext cx="6767500" cy="51244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320"/>
              </a:lnSpc>
            </a:pPr>
            <a:r>
              <a:rPr lang="en-US" sz="2400">
                <a:solidFill>
                  <a:srgbClr val="003F91"/>
                </a:solidFill>
                <a:latin typeface="Raleway"/>
              </a:rPr>
              <a:t>Picture or icon here </a:t>
            </a:r>
          </a:p>
        </p:txBody>
      </p:sp>
      <p:sp>
        <p:nvSpPr>
          <p:cNvPr id="15" name="AutoShape 15"/>
          <p:cNvSpPr/>
          <p:nvPr/>
        </p:nvSpPr>
        <p:spPr>
          <a:xfrm flipV="1">
            <a:off x="0" y="825907"/>
            <a:ext cx="14590800" cy="4763"/>
          </a:xfrm>
          <a:prstGeom prst="line">
            <a:avLst/>
          </a:prstGeom>
          <a:ln w="9525" cap="rnd">
            <a:solidFill>
              <a:srgbClr val="1F73BA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CA" dirty="0"/>
          </a:p>
        </p:txBody>
      </p:sp>
      <p:sp>
        <p:nvSpPr>
          <p:cNvPr id="16" name="Freeform 16"/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15156000" y="0"/>
            <a:ext cx="3110493" cy="2204226"/>
          </a:xfrm>
          <a:custGeom>
            <a:avLst/>
            <a:gdLst/>
            <a:ahLst/>
            <a:cxnLst/>
            <a:rect l="l" t="t" r="r" b="b"/>
            <a:pathLst>
              <a:path w="3110493" h="2204226">
                <a:moveTo>
                  <a:pt x="0" y="0"/>
                </a:moveTo>
                <a:lnTo>
                  <a:pt x="3110493" y="0"/>
                </a:lnTo>
                <a:lnTo>
                  <a:pt x="3110493" y="2204226"/>
                </a:lnTo>
                <a:lnTo>
                  <a:pt x="0" y="2204226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45422355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5F7F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0"/>
            <a:ext cx="847771" cy="859163"/>
            <a:chOff x="0" y="0"/>
            <a:chExt cx="286777" cy="29063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286777" cy="290630"/>
            </a:xfrm>
            <a:custGeom>
              <a:avLst/>
              <a:gdLst/>
              <a:ahLst/>
              <a:cxnLst/>
              <a:rect l="l" t="t" r="r" b="b"/>
              <a:pathLst>
                <a:path w="286777" h="290630">
                  <a:moveTo>
                    <a:pt x="0" y="0"/>
                  </a:moveTo>
                  <a:lnTo>
                    <a:pt x="286777" y="0"/>
                  </a:lnTo>
                  <a:lnTo>
                    <a:pt x="286777" y="290630"/>
                  </a:lnTo>
                  <a:lnTo>
                    <a:pt x="0" y="290630"/>
                  </a:lnTo>
                  <a:close/>
                </a:path>
              </a:pathLst>
            </a:custGeom>
            <a:solidFill>
              <a:srgbClr val="1F73BA"/>
            </a:solidFill>
          </p:spPr>
          <p:txBody>
            <a:bodyPr/>
            <a:lstStyle/>
            <a:p>
              <a:endParaRPr lang="en-CA"/>
            </a:p>
          </p:txBody>
        </p:sp>
      </p:grpSp>
      <p:grpSp>
        <p:nvGrpSpPr>
          <p:cNvPr id="4" name="Group 4"/>
          <p:cNvGrpSpPr/>
          <p:nvPr/>
        </p:nvGrpSpPr>
        <p:grpSpPr>
          <a:xfrm>
            <a:off x="0" y="859163"/>
            <a:ext cx="847771" cy="9427837"/>
            <a:chOff x="0" y="0"/>
            <a:chExt cx="286777" cy="3189170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286777" cy="3189170"/>
            </a:xfrm>
            <a:custGeom>
              <a:avLst/>
              <a:gdLst/>
              <a:ahLst/>
              <a:cxnLst/>
              <a:rect l="l" t="t" r="r" b="b"/>
              <a:pathLst>
                <a:path w="286777" h="3189170">
                  <a:moveTo>
                    <a:pt x="0" y="0"/>
                  </a:moveTo>
                  <a:lnTo>
                    <a:pt x="286777" y="0"/>
                  </a:lnTo>
                  <a:lnTo>
                    <a:pt x="286777" y="3189170"/>
                  </a:lnTo>
                  <a:lnTo>
                    <a:pt x="0" y="3189170"/>
                  </a:lnTo>
                  <a:close/>
                </a:path>
              </a:pathLst>
            </a:custGeom>
            <a:solidFill>
              <a:srgbClr val="1F73BA">
                <a:alpha val="24706"/>
              </a:srgbClr>
            </a:solidFill>
          </p:spPr>
          <p:txBody>
            <a:bodyPr/>
            <a:lstStyle/>
            <a:p>
              <a:endParaRPr lang="en-CA"/>
            </a:p>
          </p:txBody>
        </p:sp>
      </p:grpSp>
      <p:sp>
        <p:nvSpPr>
          <p:cNvPr id="6" name="AutoShape 6"/>
          <p:cNvSpPr/>
          <p:nvPr/>
        </p:nvSpPr>
        <p:spPr>
          <a:xfrm>
            <a:off x="0" y="860400"/>
            <a:ext cx="14526000" cy="3600"/>
          </a:xfrm>
          <a:prstGeom prst="line">
            <a:avLst/>
          </a:prstGeom>
          <a:ln w="9525" cap="rnd">
            <a:solidFill>
              <a:srgbClr val="1F73BA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CA"/>
          </a:p>
        </p:txBody>
      </p:sp>
      <p:sp>
        <p:nvSpPr>
          <p:cNvPr id="7" name="TextBox 7"/>
          <p:cNvSpPr txBox="1"/>
          <p:nvPr/>
        </p:nvSpPr>
        <p:spPr>
          <a:xfrm>
            <a:off x="5891915" y="2799242"/>
            <a:ext cx="4002398" cy="51244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320"/>
              </a:lnSpc>
            </a:pPr>
            <a:r>
              <a:rPr lang="en-US" sz="2400">
                <a:solidFill>
                  <a:srgbClr val="56555D"/>
                </a:solidFill>
                <a:latin typeface="Raleway"/>
              </a:rPr>
              <a:t>Paragraph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16918147" y="9134475"/>
            <a:ext cx="682307" cy="5810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4800"/>
              </a:lnSpc>
            </a:pPr>
            <a:r>
              <a:rPr lang="en-US" sz="3000">
                <a:solidFill>
                  <a:srgbClr val="1F73BA"/>
                </a:solidFill>
                <a:latin typeface="Raleway Bold"/>
              </a:rPr>
              <a:t>6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1123950" y="233385"/>
            <a:ext cx="10592755" cy="3714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879"/>
              </a:lnSpc>
            </a:pPr>
            <a:r>
              <a:rPr lang="en-US" sz="2400" spc="74">
                <a:solidFill>
                  <a:srgbClr val="1F73BA"/>
                </a:solidFill>
                <a:latin typeface="Raleway Bold"/>
              </a:rPr>
              <a:t>Research Background &amp; Motivation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154759" y="233385"/>
            <a:ext cx="538253" cy="3714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879"/>
              </a:lnSpc>
            </a:pPr>
            <a:r>
              <a:rPr lang="en-US" sz="2400" spc="74">
                <a:solidFill>
                  <a:srgbClr val="F5F7FA"/>
                </a:solidFill>
                <a:latin typeface="Raleway"/>
              </a:rPr>
              <a:t>I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1419225" y="2799242"/>
            <a:ext cx="4002398" cy="51244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320"/>
              </a:lnSpc>
            </a:pPr>
            <a:r>
              <a:rPr lang="en-US" sz="2400">
                <a:solidFill>
                  <a:srgbClr val="56555D"/>
                </a:solidFill>
                <a:latin typeface="Raleway"/>
              </a:rPr>
              <a:t>Paragraph </a:t>
            </a:r>
          </a:p>
        </p:txBody>
      </p:sp>
      <p:sp>
        <p:nvSpPr>
          <p:cNvPr id="12" name="TextBox 12"/>
          <p:cNvSpPr txBox="1"/>
          <p:nvPr/>
        </p:nvSpPr>
        <p:spPr>
          <a:xfrm>
            <a:off x="1419225" y="1854311"/>
            <a:ext cx="4002398" cy="5810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800"/>
              </a:lnSpc>
            </a:pPr>
            <a:r>
              <a:rPr lang="en-US" sz="3000">
                <a:solidFill>
                  <a:srgbClr val="56555D"/>
                </a:solidFill>
                <a:latin typeface="Raleway Bold"/>
              </a:rPr>
              <a:t>Title</a:t>
            </a:r>
          </a:p>
        </p:txBody>
      </p:sp>
      <p:sp>
        <p:nvSpPr>
          <p:cNvPr id="13" name="TextBox 13"/>
          <p:cNvSpPr txBox="1"/>
          <p:nvPr/>
        </p:nvSpPr>
        <p:spPr>
          <a:xfrm>
            <a:off x="5891915" y="1854311"/>
            <a:ext cx="4002398" cy="5810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800"/>
              </a:lnSpc>
            </a:pPr>
            <a:r>
              <a:rPr lang="en-US" sz="3000">
                <a:solidFill>
                  <a:srgbClr val="56555D"/>
                </a:solidFill>
                <a:latin typeface="Raleway Bold"/>
              </a:rPr>
              <a:t>Title</a:t>
            </a:r>
          </a:p>
        </p:txBody>
      </p:sp>
      <p:grpSp>
        <p:nvGrpSpPr>
          <p:cNvPr id="14" name="Group 14"/>
          <p:cNvGrpSpPr/>
          <p:nvPr/>
        </p:nvGrpSpPr>
        <p:grpSpPr>
          <a:xfrm>
            <a:off x="10622042" y="2525056"/>
            <a:ext cx="7268803" cy="6688108"/>
            <a:chOff x="0" y="0"/>
            <a:chExt cx="1914417" cy="1761477"/>
          </a:xfrm>
        </p:grpSpPr>
        <p:sp>
          <p:nvSpPr>
            <p:cNvPr id="15" name="Freeform 15"/>
            <p:cNvSpPr/>
            <p:nvPr/>
          </p:nvSpPr>
          <p:spPr>
            <a:xfrm>
              <a:off x="0" y="0"/>
              <a:ext cx="1914417" cy="1761477"/>
            </a:xfrm>
            <a:custGeom>
              <a:avLst/>
              <a:gdLst/>
              <a:ahLst/>
              <a:cxnLst/>
              <a:rect l="l" t="t" r="r" b="b"/>
              <a:pathLst>
                <a:path w="1914417" h="1761477">
                  <a:moveTo>
                    <a:pt x="0" y="0"/>
                  </a:moveTo>
                  <a:lnTo>
                    <a:pt x="1914417" y="0"/>
                  </a:lnTo>
                  <a:lnTo>
                    <a:pt x="1914417" y="1761477"/>
                  </a:lnTo>
                  <a:lnTo>
                    <a:pt x="0" y="1761477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19050" cap="sq">
              <a:solidFill>
                <a:srgbClr val="1F73BA"/>
              </a:solidFill>
              <a:prstDash val="solid"/>
              <a:miter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16" name="TextBox 16"/>
            <p:cNvSpPr txBox="1"/>
            <p:nvPr/>
          </p:nvSpPr>
          <p:spPr>
            <a:xfrm>
              <a:off x="0" y="-9525"/>
              <a:ext cx="1914417" cy="1771002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879"/>
                </a:lnSpc>
              </a:pPr>
              <a:endParaRPr/>
            </a:p>
          </p:txBody>
        </p:sp>
      </p:grpSp>
      <p:sp>
        <p:nvSpPr>
          <p:cNvPr id="17" name="TextBox 17"/>
          <p:cNvSpPr txBox="1"/>
          <p:nvPr/>
        </p:nvSpPr>
        <p:spPr>
          <a:xfrm>
            <a:off x="10872694" y="5240659"/>
            <a:ext cx="6767500" cy="51244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320"/>
              </a:lnSpc>
            </a:pPr>
            <a:r>
              <a:rPr lang="en-US" sz="2400" dirty="0">
                <a:solidFill>
                  <a:srgbClr val="003F91"/>
                </a:solidFill>
                <a:latin typeface="Raleway"/>
              </a:rPr>
              <a:t>Picture or icon here </a:t>
            </a:r>
          </a:p>
        </p:txBody>
      </p:sp>
      <p:sp>
        <p:nvSpPr>
          <p:cNvPr id="18" name="Freeform 18"/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15156000" y="0"/>
            <a:ext cx="3110493" cy="2204226"/>
          </a:xfrm>
          <a:custGeom>
            <a:avLst/>
            <a:gdLst/>
            <a:ahLst/>
            <a:cxnLst/>
            <a:rect l="l" t="t" r="r" b="b"/>
            <a:pathLst>
              <a:path w="3110493" h="2204226">
                <a:moveTo>
                  <a:pt x="0" y="0"/>
                </a:moveTo>
                <a:lnTo>
                  <a:pt x="3110493" y="0"/>
                </a:lnTo>
                <a:lnTo>
                  <a:pt x="3110493" y="2204226"/>
                </a:lnTo>
                <a:lnTo>
                  <a:pt x="0" y="2204226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n-CA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5F7F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0"/>
            <a:ext cx="4214382" cy="10287000"/>
            <a:chOff x="0" y="0"/>
            <a:chExt cx="1425606" cy="347980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425606" cy="3479800"/>
            </a:xfrm>
            <a:custGeom>
              <a:avLst/>
              <a:gdLst/>
              <a:ahLst/>
              <a:cxnLst/>
              <a:rect l="l" t="t" r="r" b="b"/>
              <a:pathLst>
                <a:path w="1425606" h="3479800">
                  <a:moveTo>
                    <a:pt x="0" y="0"/>
                  </a:moveTo>
                  <a:lnTo>
                    <a:pt x="1425606" y="0"/>
                  </a:lnTo>
                  <a:lnTo>
                    <a:pt x="1425606" y="3479800"/>
                  </a:lnTo>
                  <a:lnTo>
                    <a:pt x="0" y="3479800"/>
                  </a:lnTo>
                  <a:close/>
                </a:path>
              </a:pathLst>
            </a:custGeom>
            <a:solidFill>
              <a:srgbClr val="1F73BA"/>
            </a:solidFill>
          </p:spPr>
          <p:txBody>
            <a:bodyPr/>
            <a:lstStyle/>
            <a:p>
              <a:endParaRPr lang="en-CA"/>
            </a:p>
          </p:txBody>
        </p:sp>
      </p:grpSp>
      <p:sp>
        <p:nvSpPr>
          <p:cNvPr id="4" name="TextBox 4"/>
          <p:cNvSpPr txBox="1"/>
          <p:nvPr/>
        </p:nvSpPr>
        <p:spPr>
          <a:xfrm>
            <a:off x="5069691" y="4029075"/>
            <a:ext cx="12189609" cy="11144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8640"/>
              </a:lnSpc>
            </a:pPr>
            <a:r>
              <a:rPr lang="en-US" sz="7200" spc="223" dirty="0">
                <a:solidFill>
                  <a:srgbClr val="1F73BA"/>
                </a:solidFill>
                <a:latin typeface="Raleway Heavy"/>
              </a:rPr>
              <a:t>Next Title</a:t>
            </a:r>
          </a:p>
        </p:txBody>
      </p:sp>
      <p:sp>
        <p:nvSpPr>
          <p:cNvPr id="5" name="TextBox 5"/>
          <p:cNvSpPr txBox="1"/>
          <p:nvPr/>
        </p:nvSpPr>
        <p:spPr>
          <a:xfrm>
            <a:off x="1734344" y="4495165"/>
            <a:ext cx="2298031" cy="53403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479"/>
              </a:lnSpc>
            </a:pPr>
            <a:r>
              <a:rPr lang="en-US" sz="2799">
                <a:solidFill>
                  <a:srgbClr val="F5F7FA"/>
                </a:solidFill>
                <a:latin typeface="Raleway"/>
              </a:rPr>
              <a:t>Chapter II 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5069691" y="8724265"/>
            <a:ext cx="9092802" cy="53403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479"/>
              </a:lnSpc>
              <a:spcBef>
                <a:spcPct val="0"/>
              </a:spcBef>
            </a:pPr>
            <a:r>
              <a:rPr lang="en-US" sz="2799" dirty="0" err="1">
                <a:solidFill>
                  <a:srgbClr val="1F73BA"/>
                </a:solidFill>
                <a:latin typeface="Raleway"/>
              </a:rPr>
              <a:t>Reseach</a:t>
            </a:r>
            <a:r>
              <a:rPr lang="en-US" sz="2799" dirty="0">
                <a:solidFill>
                  <a:srgbClr val="1F73BA"/>
                </a:solidFill>
                <a:latin typeface="Raleway"/>
              </a:rPr>
              <a:t> Topic Here 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5F7F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0"/>
            <a:ext cx="847771" cy="859163"/>
            <a:chOff x="0" y="0"/>
            <a:chExt cx="286777" cy="29063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286777" cy="290630"/>
            </a:xfrm>
            <a:custGeom>
              <a:avLst/>
              <a:gdLst/>
              <a:ahLst/>
              <a:cxnLst/>
              <a:rect l="l" t="t" r="r" b="b"/>
              <a:pathLst>
                <a:path w="286777" h="290630">
                  <a:moveTo>
                    <a:pt x="0" y="0"/>
                  </a:moveTo>
                  <a:lnTo>
                    <a:pt x="286777" y="0"/>
                  </a:lnTo>
                  <a:lnTo>
                    <a:pt x="286777" y="290630"/>
                  </a:lnTo>
                  <a:lnTo>
                    <a:pt x="0" y="290630"/>
                  </a:lnTo>
                  <a:close/>
                </a:path>
              </a:pathLst>
            </a:custGeom>
            <a:solidFill>
              <a:srgbClr val="1F73BA"/>
            </a:solidFill>
          </p:spPr>
          <p:txBody>
            <a:bodyPr/>
            <a:lstStyle/>
            <a:p>
              <a:endParaRPr lang="en-CA"/>
            </a:p>
          </p:txBody>
        </p:sp>
      </p:grpSp>
      <p:grpSp>
        <p:nvGrpSpPr>
          <p:cNvPr id="4" name="Group 4"/>
          <p:cNvGrpSpPr/>
          <p:nvPr/>
        </p:nvGrpSpPr>
        <p:grpSpPr>
          <a:xfrm>
            <a:off x="0" y="859163"/>
            <a:ext cx="847771" cy="9427837"/>
            <a:chOff x="0" y="0"/>
            <a:chExt cx="286777" cy="3189170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286777" cy="3189170"/>
            </a:xfrm>
            <a:custGeom>
              <a:avLst/>
              <a:gdLst/>
              <a:ahLst/>
              <a:cxnLst/>
              <a:rect l="l" t="t" r="r" b="b"/>
              <a:pathLst>
                <a:path w="286777" h="3189170">
                  <a:moveTo>
                    <a:pt x="0" y="0"/>
                  </a:moveTo>
                  <a:lnTo>
                    <a:pt x="286777" y="0"/>
                  </a:lnTo>
                  <a:lnTo>
                    <a:pt x="286777" y="3189170"/>
                  </a:lnTo>
                  <a:lnTo>
                    <a:pt x="0" y="3189170"/>
                  </a:lnTo>
                  <a:close/>
                </a:path>
              </a:pathLst>
            </a:custGeom>
            <a:solidFill>
              <a:srgbClr val="1F73BA">
                <a:alpha val="24706"/>
              </a:srgbClr>
            </a:solidFill>
          </p:spPr>
          <p:txBody>
            <a:bodyPr/>
            <a:lstStyle/>
            <a:p>
              <a:endParaRPr lang="en-CA"/>
            </a:p>
          </p:txBody>
        </p:sp>
      </p:grpSp>
      <p:sp>
        <p:nvSpPr>
          <p:cNvPr id="6" name="AutoShape 6"/>
          <p:cNvSpPr>
            <a:spLocks/>
          </p:cNvSpPr>
          <p:nvPr/>
        </p:nvSpPr>
        <p:spPr>
          <a:xfrm>
            <a:off x="0" y="860400"/>
            <a:ext cx="14526000" cy="5124"/>
          </a:xfrm>
          <a:prstGeom prst="line">
            <a:avLst/>
          </a:prstGeom>
          <a:ln w="9525" cap="rnd">
            <a:solidFill>
              <a:srgbClr val="1F73BA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CA"/>
          </a:p>
        </p:txBody>
      </p:sp>
      <p:sp>
        <p:nvSpPr>
          <p:cNvPr id="7" name="TextBox 7"/>
          <p:cNvSpPr txBox="1"/>
          <p:nvPr/>
        </p:nvSpPr>
        <p:spPr>
          <a:xfrm>
            <a:off x="16918147" y="9134475"/>
            <a:ext cx="682307" cy="5810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4800"/>
              </a:lnSpc>
            </a:pPr>
            <a:r>
              <a:rPr lang="en-US" sz="3000">
                <a:solidFill>
                  <a:srgbClr val="1F73BA"/>
                </a:solidFill>
                <a:latin typeface="Raleway Bold"/>
              </a:rPr>
              <a:t>8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1123950" y="233385"/>
            <a:ext cx="10592755" cy="3714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879"/>
              </a:lnSpc>
            </a:pPr>
            <a:r>
              <a:rPr lang="en-US" sz="2400" spc="74">
                <a:solidFill>
                  <a:srgbClr val="1F73BA"/>
                </a:solidFill>
                <a:latin typeface="Raleway Bold"/>
              </a:rPr>
              <a:t>Next Title 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154759" y="233385"/>
            <a:ext cx="538253" cy="3714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879"/>
              </a:lnSpc>
            </a:pPr>
            <a:r>
              <a:rPr lang="en-US" sz="2400" spc="74">
                <a:solidFill>
                  <a:srgbClr val="F5F7FA"/>
                </a:solidFill>
                <a:latin typeface="Raleway"/>
              </a:rPr>
              <a:t>II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1745388" y="1570438"/>
            <a:ext cx="16135350" cy="5810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800"/>
              </a:lnSpc>
            </a:pPr>
            <a:r>
              <a:rPr lang="en-US" sz="3000">
                <a:solidFill>
                  <a:srgbClr val="56555D"/>
                </a:solidFill>
                <a:latin typeface="Raleway Bold"/>
              </a:rPr>
              <a:t>Title 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1745388" y="2856313"/>
            <a:ext cx="9012779" cy="5810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800"/>
              </a:lnSpc>
            </a:pPr>
            <a:r>
              <a:rPr lang="en-US" sz="3000">
                <a:solidFill>
                  <a:srgbClr val="56555D"/>
                </a:solidFill>
                <a:latin typeface="Raleway"/>
              </a:rPr>
              <a:t>Header</a:t>
            </a:r>
          </a:p>
        </p:txBody>
      </p:sp>
      <p:sp>
        <p:nvSpPr>
          <p:cNvPr id="12" name="TextBox 12"/>
          <p:cNvSpPr txBox="1"/>
          <p:nvPr/>
        </p:nvSpPr>
        <p:spPr>
          <a:xfrm>
            <a:off x="1745388" y="4697734"/>
            <a:ext cx="8380642" cy="159829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518160" lvl="1" indent="-259080">
              <a:lnSpc>
                <a:spcPts val="4320"/>
              </a:lnSpc>
              <a:buFont typeface="Arial"/>
              <a:buChar char="•"/>
            </a:pPr>
            <a:r>
              <a:rPr lang="en-US" sz="2400">
                <a:solidFill>
                  <a:srgbClr val="56555D"/>
                </a:solidFill>
                <a:latin typeface="Raleway"/>
              </a:rPr>
              <a:t>Text</a:t>
            </a:r>
          </a:p>
          <a:p>
            <a:pPr marL="518160" lvl="1" indent="-259080">
              <a:lnSpc>
                <a:spcPts val="4320"/>
              </a:lnSpc>
              <a:buFont typeface="Arial"/>
              <a:buChar char="•"/>
            </a:pPr>
            <a:r>
              <a:rPr lang="en-US" sz="2400">
                <a:solidFill>
                  <a:srgbClr val="56555D"/>
                </a:solidFill>
                <a:latin typeface="Raleway"/>
              </a:rPr>
              <a:t>Text </a:t>
            </a:r>
          </a:p>
          <a:p>
            <a:pPr marL="518160" lvl="1" indent="-259080">
              <a:lnSpc>
                <a:spcPts val="4320"/>
              </a:lnSpc>
              <a:buFont typeface="Arial"/>
              <a:buChar char="•"/>
            </a:pPr>
            <a:r>
              <a:rPr lang="en-US" sz="2400">
                <a:solidFill>
                  <a:srgbClr val="56555D"/>
                </a:solidFill>
                <a:latin typeface="Raleway"/>
              </a:rPr>
              <a:t>Text</a:t>
            </a:r>
          </a:p>
        </p:txBody>
      </p:sp>
      <p:grpSp>
        <p:nvGrpSpPr>
          <p:cNvPr id="13" name="Group 13"/>
          <p:cNvGrpSpPr/>
          <p:nvPr/>
        </p:nvGrpSpPr>
        <p:grpSpPr>
          <a:xfrm>
            <a:off x="10622042" y="2525056"/>
            <a:ext cx="7268803" cy="6688108"/>
            <a:chOff x="0" y="0"/>
            <a:chExt cx="1914417" cy="1761477"/>
          </a:xfrm>
        </p:grpSpPr>
        <p:sp>
          <p:nvSpPr>
            <p:cNvPr id="14" name="Freeform 14"/>
            <p:cNvSpPr/>
            <p:nvPr/>
          </p:nvSpPr>
          <p:spPr>
            <a:xfrm>
              <a:off x="0" y="0"/>
              <a:ext cx="1914417" cy="1761477"/>
            </a:xfrm>
            <a:custGeom>
              <a:avLst/>
              <a:gdLst/>
              <a:ahLst/>
              <a:cxnLst/>
              <a:rect l="l" t="t" r="r" b="b"/>
              <a:pathLst>
                <a:path w="1914417" h="1761477">
                  <a:moveTo>
                    <a:pt x="0" y="0"/>
                  </a:moveTo>
                  <a:lnTo>
                    <a:pt x="1914417" y="0"/>
                  </a:lnTo>
                  <a:lnTo>
                    <a:pt x="1914417" y="1761477"/>
                  </a:lnTo>
                  <a:lnTo>
                    <a:pt x="0" y="1761477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19050" cap="sq">
              <a:solidFill>
                <a:srgbClr val="1F73BA"/>
              </a:solidFill>
              <a:prstDash val="solid"/>
              <a:miter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15" name="TextBox 15"/>
            <p:cNvSpPr txBox="1"/>
            <p:nvPr/>
          </p:nvSpPr>
          <p:spPr>
            <a:xfrm>
              <a:off x="0" y="-9525"/>
              <a:ext cx="1914417" cy="1771002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879"/>
                </a:lnSpc>
              </a:pPr>
              <a:endParaRPr/>
            </a:p>
          </p:txBody>
        </p:sp>
      </p:grpSp>
      <p:sp>
        <p:nvSpPr>
          <p:cNvPr id="16" name="TextBox 16"/>
          <p:cNvSpPr txBox="1"/>
          <p:nvPr/>
        </p:nvSpPr>
        <p:spPr>
          <a:xfrm>
            <a:off x="10872694" y="5240659"/>
            <a:ext cx="6767500" cy="51244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320"/>
              </a:lnSpc>
            </a:pPr>
            <a:r>
              <a:rPr lang="en-US" sz="2400">
                <a:solidFill>
                  <a:srgbClr val="003F91"/>
                </a:solidFill>
                <a:latin typeface="Raleway"/>
              </a:rPr>
              <a:t>Picture or icon here </a:t>
            </a:r>
          </a:p>
        </p:txBody>
      </p:sp>
      <p:sp>
        <p:nvSpPr>
          <p:cNvPr id="17" name="Freeform 17"/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15156000" y="0"/>
            <a:ext cx="3110493" cy="2204226"/>
          </a:xfrm>
          <a:custGeom>
            <a:avLst/>
            <a:gdLst/>
            <a:ahLst/>
            <a:cxnLst/>
            <a:rect l="l" t="t" r="r" b="b"/>
            <a:pathLst>
              <a:path w="3110493" h="2204226">
                <a:moveTo>
                  <a:pt x="0" y="0"/>
                </a:moveTo>
                <a:lnTo>
                  <a:pt x="3110493" y="0"/>
                </a:lnTo>
                <a:lnTo>
                  <a:pt x="3110493" y="2204226"/>
                </a:lnTo>
                <a:lnTo>
                  <a:pt x="0" y="2204226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n-CA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5F7F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0"/>
            <a:ext cx="847771" cy="859163"/>
            <a:chOff x="0" y="0"/>
            <a:chExt cx="286777" cy="29063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286777" cy="290630"/>
            </a:xfrm>
            <a:custGeom>
              <a:avLst/>
              <a:gdLst/>
              <a:ahLst/>
              <a:cxnLst/>
              <a:rect l="l" t="t" r="r" b="b"/>
              <a:pathLst>
                <a:path w="286777" h="290630">
                  <a:moveTo>
                    <a:pt x="0" y="0"/>
                  </a:moveTo>
                  <a:lnTo>
                    <a:pt x="286777" y="0"/>
                  </a:lnTo>
                  <a:lnTo>
                    <a:pt x="286777" y="290630"/>
                  </a:lnTo>
                  <a:lnTo>
                    <a:pt x="0" y="290630"/>
                  </a:lnTo>
                  <a:close/>
                </a:path>
              </a:pathLst>
            </a:custGeom>
            <a:solidFill>
              <a:srgbClr val="1F73BA"/>
            </a:solidFill>
          </p:spPr>
          <p:txBody>
            <a:bodyPr/>
            <a:lstStyle/>
            <a:p>
              <a:endParaRPr lang="en-CA"/>
            </a:p>
          </p:txBody>
        </p:sp>
      </p:grpSp>
      <p:grpSp>
        <p:nvGrpSpPr>
          <p:cNvPr id="4" name="Group 4"/>
          <p:cNvGrpSpPr/>
          <p:nvPr/>
        </p:nvGrpSpPr>
        <p:grpSpPr>
          <a:xfrm>
            <a:off x="0" y="859163"/>
            <a:ext cx="847771" cy="9427837"/>
            <a:chOff x="0" y="0"/>
            <a:chExt cx="286777" cy="3189170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286777" cy="3189170"/>
            </a:xfrm>
            <a:custGeom>
              <a:avLst/>
              <a:gdLst/>
              <a:ahLst/>
              <a:cxnLst/>
              <a:rect l="l" t="t" r="r" b="b"/>
              <a:pathLst>
                <a:path w="286777" h="3189170">
                  <a:moveTo>
                    <a:pt x="0" y="0"/>
                  </a:moveTo>
                  <a:lnTo>
                    <a:pt x="286777" y="0"/>
                  </a:lnTo>
                  <a:lnTo>
                    <a:pt x="286777" y="3189170"/>
                  </a:lnTo>
                  <a:lnTo>
                    <a:pt x="0" y="3189170"/>
                  </a:lnTo>
                  <a:close/>
                </a:path>
              </a:pathLst>
            </a:custGeom>
            <a:solidFill>
              <a:srgbClr val="1F73BA">
                <a:alpha val="24706"/>
              </a:srgbClr>
            </a:solidFill>
          </p:spPr>
          <p:txBody>
            <a:bodyPr/>
            <a:lstStyle/>
            <a:p>
              <a:endParaRPr lang="en-CA"/>
            </a:p>
          </p:txBody>
        </p:sp>
      </p:grpSp>
      <p:sp>
        <p:nvSpPr>
          <p:cNvPr id="6" name="AutoShape 6"/>
          <p:cNvSpPr/>
          <p:nvPr/>
        </p:nvSpPr>
        <p:spPr>
          <a:xfrm>
            <a:off x="0" y="860400"/>
            <a:ext cx="14526000" cy="3600"/>
          </a:xfrm>
          <a:prstGeom prst="line">
            <a:avLst/>
          </a:prstGeom>
          <a:ln w="9525" cap="rnd">
            <a:solidFill>
              <a:srgbClr val="1F73BA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CA"/>
          </a:p>
        </p:txBody>
      </p:sp>
      <p:sp>
        <p:nvSpPr>
          <p:cNvPr id="7" name="TextBox 7"/>
          <p:cNvSpPr txBox="1"/>
          <p:nvPr/>
        </p:nvSpPr>
        <p:spPr>
          <a:xfrm>
            <a:off x="16918147" y="9134475"/>
            <a:ext cx="682307" cy="5810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4800"/>
              </a:lnSpc>
            </a:pPr>
            <a:r>
              <a:rPr lang="en-US" sz="3000">
                <a:solidFill>
                  <a:srgbClr val="1F73BA"/>
                </a:solidFill>
                <a:latin typeface="Raleway Bold"/>
              </a:rPr>
              <a:t>9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1123950" y="233385"/>
            <a:ext cx="10592755" cy="3714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879"/>
              </a:lnSpc>
            </a:pPr>
            <a:r>
              <a:rPr lang="en-US" sz="2400" spc="74">
                <a:solidFill>
                  <a:srgbClr val="1F73BA"/>
                </a:solidFill>
                <a:latin typeface="Raleway Bold"/>
              </a:rPr>
              <a:t>Next Title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154759" y="233385"/>
            <a:ext cx="538253" cy="3714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879"/>
              </a:lnSpc>
            </a:pPr>
            <a:r>
              <a:rPr lang="en-US" sz="2400" spc="74">
                <a:solidFill>
                  <a:srgbClr val="F5F7FA"/>
                </a:solidFill>
                <a:latin typeface="Raleway"/>
              </a:rPr>
              <a:t>II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1745388" y="1570438"/>
            <a:ext cx="7854454" cy="5810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800"/>
              </a:lnSpc>
            </a:pPr>
            <a:r>
              <a:rPr lang="en-US" sz="3000">
                <a:solidFill>
                  <a:srgbClr val="56555D"/>
                </a:solidFill>
                <a:latin typeface="Raleway Bold"/>
              </a:rPr>
              <a:t>TITLE 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1745388" y="2543943"/>
            <a:ext cx="15513912" cy="5810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800"/>
              </a:lnSpc>
            </a:pPr>
            <a:r>
              <a:rPr lang="en-US" sz="3000">
                <a:solidFill>
                  <a:srgbClr val="56555D"/>
                </a:solidFill>
                <a:latin typeface="Raleway"/>
              </a:rPr>
              <a:t>Header</a:t>
            </a:r>
          </a:p>
        </p:txBody>
      </p:sp>
      <p:sp>
        <p:nvSpPr>
          <p:cNvPr id="12" name="TextBox 12"/>
          <p:cNvSpPr txBox="1"/>
          <p:nvPr/>
        </p:nvSpPr>
        <p:spPr>
          <a:xfrm>
            <a:off x="1219200" y="4626842"/>
            <a:ext cx="6587997" cy="51244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518160" lvl="1" indent="-259080">
              <a:lnSpc>
                <a:spcPts val="4320"/>
              </a:lnSpc>
              <a:buFont typeface="Arial"/>
              <a:buChar char="•"/>
            </a:pPr>
            <a:r>
              <a:rPr lang="en-US" sz="2400">
                <a:solidFill>
                  <a:srgbClr val="56555D"/>
                </a:solidFill>
                <a:latin typeface="Raleway"/>
              </a:rPr>
              <a:t>Text</a:t>
            </a:r>
          </a:p>
        </p:txBody>
      </p:sp>
      <p:sp>
        <p:nvSpPr>
          <p:cNvPr id="13" name="TextBox 13"/>
          <p:cNvSpPr txBox="1"/>
          <p:nvPr/>
        </p:nvSpPr>
        <p:spPr>
          <a:xfrm>
            <a:off x="8911288" y="4626842"/>
            <a:ext cx="6146730" cy="51244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518160" lvl="1" indent="-259080">
              <a:lnSpc>
                <a:spcPts val="4320"/>
              </a:lnSpc>
              <a:buFont typeface="Arial"/>
              <a:buChar char="•"/>
            </a:pPr>
            <a:r>
              <a:rPr lang="en-US" sz="2400">
                <a:solidFill>
                  <a:srgbClr val="56555D"/>
                </a:solidFill>
                <a:latin typeface="Raleway"/>
              </a:rPr>
              <a:t>Text</a:t>
            </a:r>
          </a:p>
        </p:txBody>
      </p:sp>
      <p:sp>
        <p:nvSpPr>
          <p:cNvPr id="14" name="TextBox 14"/>
          <p:cNvSpPr txBox="1"/>
          <p:nvPr/>
        </p:nvSpPr>
        <p:spPr>
          <a:xfrm>
            <a:off x="8911288" y="7117080"/>
            <a:ext cx="6146730" cy="51244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518160" lvl="1" indent="-259080">
              <a:lnSpc>
                <a:spcPts val="4320"/>
              </a:lnSpc>
              <a:buFont typeface="Arial"/>
              <a:buChar char="•"/>
            </a:pPr>
            <a:r>
              <a:rPr lang="en-US" sz="2400">
                <a:solidFill>
                  <a:srgbClr val="56555D"/>
                </a:solidFill>
                <a:latin typeface="Raleway"/>
              </a:rPr>
              <a:t>Text</a:t>
            </a:r>
          </a:p>
        </p:txBody>
      </p:sp>
      <p:sp>
        <p:nvSpPr>
          <p:cNvPr id="15" name="TextBox 15"/>
          <p:cNvSpPr txBox="1"/>
          <p:nvPr/>
        </p:nvSpPr>
        <p:spPr>
          <a:xfrm>
            <a:off x="1219200" y="7117080"/>
            <a:ext cx="6587997" cy="51244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518160" lvl="1" indent="-259080">
              <a:lnSpc>
                <a:spcPts val="4320"/>
              </a:lnSpc>
              <a:buFont typeface="Arial"/>
              <a:buChar char="•"/>
            </a:pPr>
            <a:r>
              <a:rPr lang="en-US" sz="2400">
                <a:solidFill>
                  <a:srgbClr val="56555D"/>
                </a:solidFill>
                <a:latin typeface="Raleway"/>
              </a:rPr>
              <a:t>Text</a:t>
            </a:r>
          </a:p>
        </p:txBody>
      </p:sp>
      <p:sp>
        <p:nvSpPr>
          <p:cNvPr id="16" name="Freeform 16"/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15156000" y="0"/>
            <a:ext cx="3110493" cy="2204226"/>
          </a:xfrm>
          <a:custGeom>
            <a:avLst/>
            <a:gdLst/>
            <a:ahLst/>
            <a:cxnLst/>
            <a:rect l="l" t="t" r="r" b="b"/>
            <a:pathLst>
              <a:path w="3110493" h="2204226">
                <a:moveTo>
                  <a:pt x="0" y="0"/>
                </a:moveTo>
                <a:lnTo>
                  <a:pt x="3110493" y="0"/>
                </a:lnTo>
                <a:lnTo>
                  <a:pt x="3110493" y="2204226"/>
                </a:lnTo>
                <a:lnTo>
                  <a:pt x="0" y="2204226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n-CA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41</TotalTime>
  <Words>254</Words>
  <Application>Microsoft Office PowerPoint</Application>
  <PresentationFormat>Custom</PresentationFormat>
  <Paragraphs>136</Paragraphs>
  <Slides>19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5" baseType="lpstr">
      <vt:lpstr>Raleway Heavy</vt:lpstr>
      <vt:lpstr>Arial</vt:lpstr>
      <vt:lpstr>Raleway Bold</vt:lpstr>
      <vt:lpstr>Raleway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Research presentation layout</dc:title>
  <cp:lastModifiedBy>Safa Abdulmalik</cp:lastModifiedBy>
  <cp:revision>2</cp:revision>
  <dcterms:created xsi:type="dcterms:W3CDTF">2006-08-16T00:00:00Z</dcterms:created>
  <dcterms:modified xsi:type="dcterms:W3CDTF">2024-03-12T19:19:03Z</dcterms:modified>
  <dc:identifier>DAF7rKRDqoc</dc:identifier>
</cp:coreProperties>
</file>